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56" r:id="rId5"/>
    <p:sldId id="257" r:id="rId6"/>
    <p:sldId id="262" r:id="rId7"/>
    <p:sldId id="302" r:id="rId8"/>
    <p:sldId id="1380" r:id="rId9"/>
    <p:sldId id="1381" r:id="rId10"/>
    <p:sldId id="1379" r:id="rId11"/>
    <p:sldId id="1405" r:id="rId12"/>
    <p:sldId id="1412" r:id="rId13"/>
    <p:sldId id="1406" r:id="rId14"/>
    <p:sldId id="1387" r:id="rId15"/>
    <p:sldId id="1408" r:id="rId16"/>
    <p:sldId id="1382" r:id="rId17"/>
    <p:sldId id="299" r:id="rId18"/>
    <p:sldId id="1411" r:id="rId19"/>
    <p:sldId id="283" r:id="rId20"/>
    <p:sldId id="1391" r:id="rId21"/>
    <p:sldId id="301" r:id="rId22"/>
    <p:sldId id="286" r:id="rId23"/>
    <p:sldId id="1385" r:id="rId24"/>
    <p:sldId id="1407" r:id="rId25"/>
    <p:sldId id="280" r:id="rId26"/>
    <p:sldId id="1388" r:id="rId27"/>
    <p:sldId id="1409" r:id="rId28"/>
    <p:sldId id="1389" r:id="rId29"/>
    <p:sldId id="1402" r:id="rId30"/>
    <p:sldId id="1390" r:id="rId31"/>
    <p:sldId id="1403" r:id="rId32"/>
    <p:sldId id="1410" r:id="rId33"/>
    <p:sldId id="1404" r:id="rId34"/>
    <p:sldId id="1413" r:id="rId35"/>
    <p:sldId id="284" r:id="rId36"/>
    <p:sldId id="297" r:id="rId37"/>
    <p:sldId id="258" r:id="rId38"/>
    <p:sldId id="27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87C06B-9BDC-4D86-AB0E-527992436366}" v="8" dt="2026-05-19T15:19:29.6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diagrams/_rels/data10.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svg"/><Relationship Id="rId1" Type="http://schemas.openxmlformats.org/officeDocument/2006/relationships/image" Target="../media/image62.svg"/></Relationships>
</file>

<file path=ppt/diagrams/_rels/data11.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svg"/><Relationship Id="rId1" Type="http://schemas.openxmlformats.org/officeDocument/2006/relationships/image" Target="../media/image67.svg"/><Relationship Id="rId4" Type="http://schemas.openxmlformats.org/officeDocument/2006/relationships/image" Target="../media/image70.svg"/></Relationships>
</file>

<file path=ppt/diagrams/_rels/data12.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svg"/><Relationship Id="rId1" Type="http://schemas.openxmlformats.org/officeDocument/2006/relationships/image" Target="../media/image73.svg"/></Relationships>
</file>

<file path=ppt/diagrams/_rels/data13.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svg"/><Relationship Id="rId1" Type="http://schemas.openxmlformats.org/officeDocument/2006/relationships/image" Target="../media/image76.svg"/><Relationship Id="rId4" Type="http://schemas.openxmlformats.org/officeDocument/2006/relationships/image" Target="../media/image79.svg"/></Relationships>
</file>

<file path=ppt/diagrams/_rels/data15.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4" Type="http://schemas.openxmlformats.org/officeDocument/2006/relationships/image" Target="../media/image83.svg"/></Relationships>
</file>

<file path=ppt/diagrams/_rels/data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svg"/><Relationship Id="rId1" Type="http://schemas.openxmlformats.org/officeDocument/2006/relationships/image" Target="../media/image32.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svg"/><Relationship Id="rId1" Type="http://schemas.openxmlformats.org/officeDocument/2006/relationships/image" Target="../media/image62.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svg"/><Relationship Id="rId1" Type="http://schemas.openxmlformats.org/officeDocument/2006/relationships/image" Target="../media/image67.svg"/><Relationship Id="rId4" Type="http://schemas.openxmlformats.org/officeDocument/2006/relationships/image" Target="../media/image70.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svg"/><Relationship Id="rId1" Type="http://schemas.openxmlformats.org/officeDocument/2006/relationships/image" Target="../media/image73.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svg"/><Relationship Id="rId1" Type="http://schemas.openxmlformats.org/officeDocument/2006/relationships/image" Target="../media/image76.svg"/><Relationship Id="rId4" Type="http://schemas.openxmlformats.org/officeDocument/2006/relationships/image" Target="../media/image79.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4" Type="http://schemas.openxmlformats.org/officeDocument/2006/relationships/image" Target="../media/image8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svg"/><Relationship Id="rId1"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93C537-0A8E-4ED5-91A2-E7379483FE2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842BE31-2D19-48ED-9FDE-C23AE71DBFCF}">
      <dgm:prSet/>
      <dgm:spPr/>
      <dgm:t>
        <a:bodyPr/>
        <a:lstStyle/>
        <a:p>
          <a:r>
            <a:rPr lang="en-US"/>
            <a:t>Every unit achieve a minimum 15% increase over EOY 2025 by November 15</a:t>
          </a:r>
        </a:p>
      </dgm:t>
    </dgm:pt>
    <dgm:pt modelId="{596BFFE6-2910-44D3-B391-DCB5B2A8F5A4}" type="parTrans" cxnId="{80DF9F4B-3B80-4C7B-8CDD-1C0D44EE4637}">
      <dgm:prSet/>
      <dgm:spPr/>
      <dgm:t>
        <a:bodyPr/>
        <a:lstStyle/>
        <a:p>
          <a:pPr algn="ctr"/>
          <a:endParaRPr lang="en-US"/>
        </a:p>
      </dgm:t>
    </dgm:pt>
    <dgm:pt modelId="{10840D9E-1F0B-41DA-987B-81ECC633CCD0}" type="sibTrans" cxnId="{80DF9F4B-3B80-4C7B-8CDD-1C0D44EE4637}">
      <dgm:prSet/>
      <dgm:spPr/>
      <dgm:t>
        <a:bodyPr/>
        <a:lstStyle/>
        <a:p>
          <a:endParaRPr lang="en-US"/>
        </a:p>
      </dgm:t>
    </dgm:pt>
    <dgm:pt modelId="{2D49BB90-533D-442A-9FB8-79A4D83BA249}">
      <dgm:prSet/>
      <dgm:spPr/>
      <dgm:t>
        <a:bodyPr/>
        <a:lstStyle/>
        <a:p>
          <a:pPr rtl="0"/>
          <a:r>
            <a:rPr lang="en-US"/>
            <a:t>Recruit</a:t>
          </a:r>
          <a:r>
            <a:rPr lang="en-US">
              <a:latin typeface="Aptos Display" panose="02110004020202020204"/>
            </a:rPr>
            <a:t> </a:t>
          </a:r>
          <a:r>
            <a:rPr lang="en-US"/>
            <a:t> by November 15</a:t>
          </a:r>
        </a:p>
      </dgm:t>
    </dgm:pt>
    <dgm:pt modelId="{F21C9EC8-EBE2-4465-96F1-751ADEB4CF4B}" type="parTrans" cxnId="{A06B9CB5-5067-4423-98D8-030BF9094F5D}">
      <dgm:prSet/>
      <dgm:spPr/>
      <dgm:t>
        <a:bodyPr/>
        <a:lstStyle/>
        <a:p>
          <a:pPr algn="ctr"/>
          <a:endParaRPr lang="en-US"/>
        </a:p>
      </dgm:t>
    </dgm:pt>
    <dgm:pt modelId="{5CE89DC9-A472-46E2-9548-CA2F6960A07F}" type="sibTrans" cxnId="{A06B9CB5-5067-4423-98D8-030BF9094F5D}">
      <dgm:prSet/>
      <dgm:spPr/>
      <dgm:t>
        <a:bodyPr/>
        <a:lstStyle/>
        <a:p>
          <a:endParaRPr lang="en-US"/>
        </a:p>
      </dgm:t>
    </dgm:pt>
    <dgm:pt modelId="{2E1CB3D2-8D40-41FD-97B1-CDF3F81E589B}">
      <dgm:prSet/>
      <dgm:spPr/>
      <dgm:t>
        <a:bodyPr/>
        <a:lstStyle/>
        <a:p>
          <a:r>
            <a:rPr lang="en-US"/>
            <a:t>Promote high quality District and unit activities</a:t>
          </a:r>
        </a:p>
      </dgm:t>
    </dgm:pt>
    <dgm:pt modelId="{9C9091B4-9E6A-400E-936B-20722A639A10}" type="parTrans" cxnId="{DD950FF6-D053-4E6A-81BA-7B4519CE3B4A}">
      <dgm:prSet/>
      <dgm:spPr/>
      <dgm:t>
        <a:bodyPr/>
        <a:lstStyle/>
        <a:p>
          <a:pPr algn="ctr"/>
          <a:endParaRPr lang="en-US"/>
        </a:p>
      </dgm:t>
    </dgm:pt>
    <dgm:pt modelId="{C5D05C9E-FCCD-40C6-8967-8FC1ED5A2814}" type="sibTrans" cxnId="{DD950FF6-D053-4E6A-81BA-7B4519CE3B4A}">
      <dgm:prSet/>
      <dgm:spPr/>
      <dgm:t>
        <a:bodyPr/>
        <a:lstStyle/>
        <a:p>
          <a:endParaRPr lang="en-US"/>
        </a:p>
      </dgm:t>
    </dgm:pt>
    <dgm:pt modelId="{720C758A-73D9-4C37-8AE6-D9B6328C0C81}">
      <dgm:prSet/>
      <dgm:spPr/>
      <dgm:t>
        <a:bodyPr/>
        <a:lstStyle/>
        <a:p>
          <a:r>
            <a:rPr lang="en-US" b="1"/>
            <a:t>Volunteer led, professionally guided</a:t>
          </a:r>
        </a:p>
      </dgm:t>
    </dgm:pt>
    <dgm:pt modelId="{1FD14A30-409D-47CA-B6AD-AC0C1E78EB92}" type="parTrans" cxnId="{28A02BB0-4ED4-4846-9A2C-5865111FF7B5}">
      <dgm:prSet/>
      <dgm:spPr/>
      <dgm:t>
        <a:bodyPr/>
        <a:lstStyle/>
        <a:p>
          <a:pPr algn="ctr"/>
          <a:endParaRPr lang="en-US"/>
        </a:p>
      </dgm:t>
    </dgm:pt>
    <dgm:pt modelId="{0C18F482-51AF-4BA1-9D06-893449005FD8}" type="sibTrans" cxnId="{28A02BB0-4ED4-4846-9A2C-5865111FF7B5}">
      <dgm:prSet/>
      <dgm:spPr/>
      <dgm:t>
        <a:bodyPr/>
        <a:lstStyle/>
        <a:p>
          <a:endParaRPr lang="en-US"/>
        </a:p>
      </dgm:t>
    </dgm:pt>
    <dgm:pt modelId="{3E209A48-A054-41DD-9D20-4F531AB36B7D}">
      <dgm:prSet/>
      <dgm:spPr/>
      <dgm:t>
        <a:bodyPr/>
        <a:lstStyle/>
        <a:p>
          <a:r>
            <a:rPr lang="en-US"/>
            <a:t>Create a welcome to Scouting onboarding program for new families</a:t>
          </a:r>
        </a:p>
      </dgm:t>
    </dgm:pt>
    <dgm:pt modelId="{5F3D3361-75DF-4D12-940A-82CEA034A7B4}" type="parTrans" cxnId="{6F0E6AFC-D849-4849-BBA3-FCEAF39B8C3F}">
      <dgm:prSet/>
      <dgm:spPr/>
      <dgm:t>
        <a:bodyPr/>
        <a:lstStyle/>
        <a:p>
          <a:endParaRPr lang="en-US"/>
        </a:p>
      </dgm:t>
    </dgm:pt>
    <dgm:pt modelId="{AF47BDDB-0AE4-472C-AC2F-4597DFDFEBFD}" type="sibTrans" cxnId="{6F0E6AFC-D849-4849-BBA3-FCEAF39B8C3F}">
      <dgm:prSet/>
      <dgm:spPr/>
      <dgm:t>
        <a:bodyPr/>
        <a:lstStyle/>
        <a:p>
          <a:endParaRPr lang="en-US"/>
        </a:p>
      </dgm:t>
    </dgm:pt>
    <dgm:pt modelId="{E7559033-A7B8-4BF5-A40B-069DBB8028FE}">
      <dgm:prSet/>
      <dgm:spPr/>
      <dgm:t>
        <a:bodyPr/>
        <a:lstStyle/>
        <a:p>
          <a:r>
            <a:rPr lang="en-US"/>
            <a:t>Every unit holds at least 2 unit-led recruitment events</a:t>
          </a:r>
        </a:p>
      </dgm:t>
    </dgm:pt>
    <dgm:pt modelId="{80175AF7-A1D5-47E3-900D-6C6AC3F5FDA6}" type="parTrans" cxnId="{942BFC89-F468-4CC0-B6F2-4AD4AAA29659}">
      <dgm:prSet/>
      <dgm:spPr/>
      <dgm:t>
        <a:bodyPr/>
        <a:lstStyle/>
        <a:p>
          <a:pPr algn="ctr"/>
          <a:endParaRPr lang="en-US"/>
        </a:p>
      </dgm:t>
    </dgm:pt>
    <dgm:pt modelId="{69FE644E-B66E-45CC-8218-81540C0B6FB3}" type="sibTrans" cxnId="{942BFC89-F468-4CC0-B6F2-4AD4AAA29659}">
      <dgm:prSet/>
      <dgm:spPr/>
      <dgm:t>
        <a:bodyPr/>
        <a:lstStyle/>
        <a:p>
          <a:endParaRPr lang="en-US"/>
        </a:p>
      </dgm:t>
    </dgm:pt>
    <dgm:pt modelId="{F26583DF-B110-46ED-ACE8-7823A59C2C65}" type="pres">
      <dgm:prSet presAssocID="{F593C537-0A8E-4ED5-91A2-E7379483FE20}" presName="vert0" presStyleCnt="0">
        <dgm:presLayoutVars>
          <dgm:dir/>
          <dgm:animOne val="branch"/>
          <dgm:animLvl val="lvl"/>
        </dgm:presLayoutVars>
      </dgm:prSet>
      <dgm:spPr/>
    </dgm:pt>
    <dgm:pt modelId="{CEA7964B-1E50-47AC-A5EB-A59B9A1F366A}" type="pres">
      <dgm:prSet presAssocID="{D842BE31-2D19-48ED-9FDE-C23AE71DBFCF}" presName="thickLine" presStyleLbl="alignNode1" presStyleIdx="0" presStyleCnt="6"/>
      <dgm:spPr/>
    </dgm:pt>
    <dgm:pt modelId="{AD9FEB2C-B763-4A39-8CF0-927B6029682C}" type="pres">
      <dgm:prSet presAssocID="{D842BE31-2D19-48ED-9FDE-C23AE71DBFCF}" presName="horz1" presStyleCnt="0"/>
      <dgm:spPr/>
    </dgm:pt>
    <dgm:pt modelId="{4306F27F-B5AD-4BA5-B493-4A5E3BE3A7E4}" type="pres">
      <dgm:prSet presAssocID="{D842BE31-2D19-48ED-9FDE-C23AE71DBFCF}" presName="tx1" presStyleLbl="revTx" presStyleIdx="0" presStyleCnt="6"/>
      <dgm:spPr/>
    </dgm:pt>
    <dgm:pt modelId="{5082448F-F08E-485D-8D8F-DBB86898EC9B}" type="pres">
      <dgm:prSet presAssocID="{D842BE31-2D19-48ED-9FDE-C23AE71DBFCF}" presName="vert1" presStyleCnt="0"/>
      <dgm:spPr/>
    </dgm:pt>
    <dgm:pt modelId="{04B1CCD5-D2BE-4DFB-BD13-38AAAD686896}" type="pres">
      <dgm:prSet presAssocID="{2D49BB90-533D-442A-9FB8-79A4D83BA249}" presName="thickLine" presStyleLbl="alignNode1" presStyleIdx="1" presStyleCnt="6"/>
      <dgm:spPr/>
    </dgm:pt>
    <dgm:pt modelId="{AFB7DCA1-EE05-4061-A4E7-052CDDF897A0}" type="pres">
      <dgm:prSet presAssocID="{2D49BB90-533D-442A-9FB8-79A4D83BA249}" presName="horz1" presStyleCnt="0"/>
      <dgm:spPr/>
    </dgm:pt>
    <dgm:pt modelId="{9AEDAADB-E9E4-4439-A8E1-D6F1E27F2A6A}" type="pres">
      <dgm:prSet presAssocID="{2D49BB90-533D-442A-9FB8-79A4D83BA249}" presName="tx1" presStyleLbl="revTx" presStyleIdx="1" presStyleCnt="6"/>
      <dgm:spPr/>
    </dgm:pt>
    <dgm:pt modelId="{D5A85123-6482-43BA-A36E-6F8FE418D22F}" type="pres">
      <dgm:prSet presAssocID="{2D49BB90-533D-442A-9FB8-79A4D83BA249}" presName="vert1" presStyleCnt="0"/>
      <dgm:spPr/>
    </dgm:pt>
    <dgm:pt modelId="{B2653626-100A-4FBA-8C3C-0ABD63758BD0}" type="pres">
      <dgm:prSet presAssocID="{E7559033-A7B8-4BF5-A40B-069DBB8028FE}" presName="thickLine" presStyleLbl="alignNode1" presStyleIdx="2" presStyleCnt="6"/>
      <dgm:spPr/>
    </dgm:pt>
    <dgm:pt modelId="{9F1833FB-FBEB-4178-9B6A-B9EF486F3E5D}" type="pres">
      <dgm:prSet presAssocID="{E7559033-A7B8-4BF5-A40B-069DBB8028FE}" presName="horz1" presStyleCnt="0"/>
      <dgm:spPr/>
    </dgm:pt>
    <dgm:pt modelId="{03EEC29F-8A80-4EAE-B9E1-F7DDFFBD899D}" type="pres">
      <dgm:prSet presAssocID="{E7559033-A7B8-4BF5-A40B-069DBB8028FE}" presName="tx1" presStyleLbl="revTx" presStyleIdx="2" presStyleCnt="6"/>
      <dgm:spPr/>
    </dgm:pt>
    <dgm:pt modelId="{791B1AE1-F542-44A9-A58F-1214D2928BD3}" type="pres">
      <dgm:prSet presAssocID="{E7559033-A7B8-4BF5-A40B-069DBB8028FE}" presName="vert1" presStyleCnt="0"/>
      <dgm:spPr/>
    </dgm:pt>
    <dgm:pt modelId="{A36FE05E-E2C6-4154-BDDC-CFCF38392F8C}" type="pres">
      <dgm:prSet presAssocID="{3E209A48-A054-41DD-9D20-4F531AB36B7D}" presName="thickLine" presStyleLbl="alignNode1" presStyleIdx="3" presStyleCnt="6"/>
      <dgm:spPr/>
    </dgm:pt>
    <dgm:pt modelId="{6AFB4BD8-49F1-45C6-8175-F05022524C50}" type="pres">
      <dgm:prSet presAssocID="{3E209A48-A054-41DD-9D20-4F531AB36B7D}" presName="horz1" presStyleCnt="0"/>
      <dgm:spPr/>
    </dgm:pt>
    <dgm:pt modelId="{FECBA54F-F815-4493-9EA6-B982CCE63BE1}" type="pres">
      <dgm:prSet presAssocID="{3E209A48-A054-41DD-9D20-4F531AB36B7D}" presName="tx1" presStyleLbl="revTx" presStyleIdx="3" presStyleCnt="6"/>
      <dgm:spPr/>
    </dgm:pt>
    <dgm:pt modelId="{48BAFE43-808E-4B17-A1AB-CD161D504F18}" type="pres">
      <dgm:prSet presAssocID="{3E209A48-A054-41DD-9D20-4F531AB36B7D}" presName="vert1" presStyleCnt="0"/>
      <dgm:spPr/>
    </dgm:pt>
    <dgm:pt modelId="{2BD06F54-EAAA-4CB2-A85C-13FF6DA1B25D}" type="pres">
      <dgm:prSet presAssocID="{2E1CB3D2-8D40-41FD-97B1-CDF3F81E589B}" presName="thickLine" presStyleLbl="alignNode1" presStyleIdx="4" presStyleCnt="6"/>
      <dgm:spPr/>
    </dgm:pt>
    <dgm:pt modelId="{45F99EE5-4719-4119-B5E7-7F702D032416}" type="pres">
      <dgm:prSet presAssocID="{2E1CB3D2-8D40-41FD-97B1-CDF3F81E589B}" presName="horz1" presStyleCnt="0"/>
      <dgm:spPr/>
    </dgm:pt>
    <dgm:pt modelId="{08E545C9-0697-401D-8A51-288FFC783FF1}" type="pres">
      <dgm:prSet presAssocID="{2E1CB3D2-8D40-41FD-97B1-CDF3F81E589B}" presName="tx1" presStyleLbl="revTx" presStyleIdx="4" presStyleCnt="6"/>
      <dgm:spPr/>
    </dgm:pt>
    <dgm:pt modelId="{600826E0-1EEE-4986-AEE1-DDAEFE6AA318}" type="pres">
      <dgm:prSet presAssocID="{2E1CB3D2-8D40-41FD-97B1-CDF3F81E589B}" presName="vert1" presStyleCnt="0"/>
      <dgm:spPr/>
    </dgm:pt>
    <dgm:pt modelId="{8DB6579A-4F04-4EED-9270-32527FBD45A5}" type="pres">
      <dgm:prSet presAssocID="{720C758A-73D9-4C37-8AE6-D9B6328C0C81}" presName="thickLine" presStyleLbl="alignNode1" presStyleIdx="5" presStyleCnt="6"/>
      <dgm:spPr/>
    </dgm:pt>
    <dgm:pt modelId="{F444001F-97B6-461C-998C-F32069319500}" type="pres">
      <dgm:prSet presAssocID="{720C758A-73D9-4C37-8AE6-D9B6328C0C81}" presName="horz1" presStyleCnt="0"/>
      <dgm:spPr/>
    </dgm:pt>
    <dgm:pt modelId="{34F77E75-8EF2-4705-8A76-C5B044E6D81B}" type="pres">
      <dgm:prSet presAssocID="{720C758A-73D9-4C37-8AE6-D9B6328C0C81}" presName="tx1" presStyleLbl="revTx" presStyleIdx="5" presStyleCnt="6"/>
      <dgm:spPr/>
    </dgm:pt>
    <dgm:pt modelId="{2A02BE50-D9ED-4089-BBF2-1A38EB06A333}" type="pres">
      <dgm:prSet presAssocID="{720C758A-73D9-4C37-8AE6-D9B6328C0C81}" presName="vert1" presStyleCnt="0"/>
      <dgm:spPr/>
    </dgm:pt>
  </dgm:ptLst>
  <dgm:cxnLst>
    <dgm:cxn modelId="{F7642127-4408-4BE0-8C7A-7DFBB64197DB}" type="presOf" srcId="{2D49BB90-533D-442A-9FB8-79A4D83BA249}" destId="{9AEDAADB-E9E4-4439-A8E1-D6F1E27F2A6A}" srcOrd="0" destOrd="0" presId="urn:microsoft.com/office/officeart/2008/layout/LinedList"/>
    <dgm:cxn modelId="{E7DCE931-2896-4302-8C77-5240629CFD09}" type="presOf" srcId="{F593C537-0A8E-4ED5-91A2-E7379483FE20}" destId="{F26583DF-B110-46ED-ACE8-7823A59C2C65}" srcOrd="0" destOrd="0" presId="urn:microsoft.com/office/officeart/2008/layout/LinedList"/>
    <dgm:cxn modelId="{80DF9F4B-3B80-4C7B-8CDD-1C0D44EE4637}" srcId="{F593C537-0A8E-4ED5-91A2-E7379483FE20}" destId="{D842BE31-2D19-48ED-9FDE-C23AE71DBFCF}" srcOrd="0" destOrd="0" parTransId="{596BFFE6-2910-44D3-B391-DCB5B2A8F5A4}" sibTransId="{10840D9E-1F0B-41DA-987B-81ECC633CCD0}"/>
    <dgm:cxn modelId="{62922B7E-881F-42D0-B31E-1CC458AC0327}" type="presOf" srcId="{3E209A48-A054-41DD-9D20-4F531AB36B7D}" destId="{FECBA54F-F815-4493-9EA6-B982CCE63BE1}" srcOrd="0" destOrd="0" presId="urn:microsoft.com/office/officeart/2008/layout/LinedList"/>
    <dgm:cxn modelId="{942BFC89-F468-4CC0-B6F2-4AD4AAA29659}" srcId="{F593C537-0A8E-4ED5-91A2-E7379483FE20}" destId="{E7559033-A7B8-4BF5-A40B-069DBB8028FE}" srcOrd="2" destOrd="0" parTransId="{80175AF7-A1D5-47E3-900D-6C6AC3F5FDA6}" sibTransId="{69FE644E-B66E-45CC-8218-81540C0B6FB3}"/>
    <dgm:cxn modelId="{60E3B293-A289-4ABC-B1D6-63EBBA940C2A}" type="presOf" srcId="{720C758A-73D9-4C37-8AE6-D9B6328C0C81}" destId="{34F77E75-8EF2-4705-8A76-C5B044E6D81B}" srcOrd="0" destOrd="0" presId="urn:microsoft.com/office/officeart/2008/layout/LinedList"/>
    <dgm:cxn modelId="{D49AA8A1-19E5-4990-9344-CE4BA2B4D604}" type="presOf" srcId="{D842BE31-2D19-48ED-9FDE-C23AE71DBFCF}" destId="{4306F27F-B5AD-4BA5-B493-4A5E3BE3A7E4}" srcOrd="0" destOrd="0" presId="urn:microsoft.com/office/officeart/2008/layout/LinedList"/>
    <dgm:cxn modelId="{4837AEAE-8F59-4DA8-8B93-3D2AAAF1954B}" type="presOf" srcId="{E7559033-A7B8-4BF5-A40B-069DBB8028FE}" destId="{03EEC29F-8A80-4EAE-B9E1-F7DDFFBD899D}" srcOrd="0" destOrd="0" presId="urn:microsoft.com/office/officeart/2008/layout/LinedList"/>
    <dgm:cxn modelId="{28A02BB0-4ED4-4846-9A2C-5865111FF7B5}" srcId="{F593C537-0A8E-4ED5-91A2-E7379483FE20}" destId="{720C758A-73D9-4C37-8AE6-D9B6328C0C81}" srcOrd="5" destOrd="0" parTransId="{1FD14A30-409D-47CA-B6AD-AC0C1E78EB92}" sibTransId="{0C18F482-51AF-4BA1-9D06-893449005FD8}"/>
    <dgm:cxn modelId="{A06B9CB5-5067-4423-98D8-030BF9094F5D}" srcId="{F593C537-0A8E-4ED5-91A2-E7379483FE20}" destId="{2D49BB90-533D-442A-9FB8-79A4D83BA249}" srcOrd="1" destOrd="0" parTransId="{F21C9EC8-EBE2-4465-96F1-751ADEB4CF4B}" sibTransId="{5CE89DC9-A472-46E2-9548-CA2F6960A07F}"/>
    <dgm:cxn modelId="{03B864D9-7D9B-4AE3-9E28-375756F35FB9}" type="presOf" srcId="{2E1CB3D2-8D40-41FD-97B1-CDF3F81E589B}" destId="{08E545C9-0697-401D-8A51-288FFC783FF1}" srcOrd="0" destOrd="0" presId="urn:microsoft.com/office/officeart/2008/layout/LinedList"/>
    <dgm:cxn modelId="{DD950FF6-D053-4E6A-81BA-7B4519CE3B4A}" srcId="{F593C537-0A8E-4ED5-91A2-E7379483FE20}" destId="{2E1CB3D2-8D40-41FD-97B1-CDF3F81E589B}" srcOrd="4" destOrd="0" parTransId="{9C9091B4-9E6A-400E-936B-20722A639A10}" sibTransId="{C5D05C9E-FCCD-40C6-8967-8FC1ED5A2814}"/>
    <dgm:cxn modelId="{6F0E6AFC-D849-4849-BBA3-FCEAF39B8C3F}" srcId="{F593C537-0A8E-4ED5-91A2-E7379483FE20}" destId="{3E209A48-A054-41DD-9D20-4F531AB36B7D}" srcOrd="3" destOrd="0" parTransId="{5F3D3361-75DF-4D12-940A-82CEA034A7B4}" sibTransId="{AF47BDDB-0AE4-472C-AC2F-4597DFDFEBFD}"/>
    <dgm:cxn modelId="{F1FD2B6A-DFA8-496B-816F-D4B3A67FBD3E}" type="presParOf" srcId="{F26583DF-B110-46ED-ACE8-7823A59C2C65}" destId="{CEA7964B-1E50-47AC-A5EB-A59B9A1F366A}" srcOrd="0" destOrd="0" presId="urn:microsoft.com/office/officeart/2008/layout/LinedList"/>
    <dgm:cxn modelId="{F68B4718-6B05-445E-8CF0-F265E77CC1FB}" type="presParOf" srcId="{F26583DF-B110-46ED-ACE8-7823A59C2C65}" destId="{AD9FEB2C-B763-4A39-8CF0-927B6029682C}" srcOrd="1" destOrd="0" presId="urn:microsoft.com/office/officeart/2008/layout/LinedList"/>
    <dgm:cxn modelId="{4F912BF6-C370-4EAB-A903-7AD3023E0A33}" type="presParOf" srcId="{AD9FEB2C-B763-4A39-8CF0-927B6029682C}" destId="{4306F27F-B5AD-4BA5-B493-4A5E3BE3A7E4}" srcOrd="0" destOrd="0" presId="urn:microsoft.com/office/officeart/2008/layout/LinedList"/>
    <dgm:cxn modelId="{CFD4F808-C518-426B-8AC4-A4D437FEFBD3}" type="presParOf" srcId="{AD9FEB2C-B763-4A39-8CF0-927B6029682C}" destId="{5082448F-F08E-485D-8D8F-DBB86898EC9B}" srcOrd="1" destOrd="0" presId="urn:microsoft.com/office/officeart/2008/layout/LinedList"/>
    <dgm:cxn modelId="{C0A75BD5-F3F8-4B2D-890D-E370094F1E71}" type="presParOf" srcId="{F26583DF-B110-46ED-ACE8-7823A59C2C65}" destId="{04B1CCD5-D2BE-4DFB-BD13-38AAAD686896}" srcOrd="2" destOrd="0" presId="urn:microsoft.com/office/officeart/2008/layout/LinedList"/>
    <dgm:cxn modelId="{48359739-1748-494F-ACDC-9A52BDC65C3F}" type="presParOf" srcId="{F26583DF-B110-46ED-ACE8-7823A59C2C65}" destId="{AFB7DCA1-EE05-4061-A4E7-052CDDF897A0}" srcOrd="3" destOrd="0" presId="urn:microsoft.com/office/officeart/2008/layout/LinedList"/>
    <dgm:cxn modelId="{201B757C-A62B-48E2-9C99-61DD1BF6E65C}" type="presParOf" srcId="{AFB7DCA1-EE05-4061-A4E7-052CDDF897A0}" destId="{9AEDAADB-E9E4-4439-A8E1-D6F1E27F2A6A}" srcOrd="0" destOrd="0" presId="urn:microsoft.com/office/officeart/2008/layout/LinedList"/>
    <dgm:cxn modelId="{97458436-F1FD-4C94-B2D6-248AEBB1DDBB}" type="presParOf" srcId="{AFB7DCA1-EE05-4061-A4E7-052CDDF897A0}" destId="{D5A85123-6482-43BA-A36E-6F8FE418D22F}" srcOrd="1" destOrd="0" presId="urn:microsoft.com/office/officeart/2008/layout/LinedList"/>
    <dgm:cxn modelId="{CC0C70B3-983A-43C0-BAB2-A73DD7A1C040}" type="presParOf" srcId="{F26583DF-B110-46ED-ACE8-7823A59C2C65}" destId="{B2653626-100A-4FBA-8C3C-0ABD63758BD0}" srcOrd="4" destOrd="0" presId="urn:microsoft.com/office/officeart/2008/layout/LinedList"/>
    <dgm:cxn modelId="{3B2E4B10-8BF7-4FB6-9B15-06EB25E44F13}" type="presParOf" srcId="{F26583DF-B110-46ED-ACE8-7823A59C2C65}" destId="{9F1833FB-FBEB-4178-9B6A-B9EF486F3E5D}" srcOrd="5" destOrd="0" presId="urn:microsoft.com/office/officeart/2008/layout/LinedList"/>
    <dgm:cxn modelId="{1FD75206-5A0D-4997-991A-06B350BACBFF}" type="presParOf" srcId="{9F1833FB-FBEB-4178-9B6A-B9EF486F3E5D}" destId="{03EEC29F-8A80-4EAE-B9E1-F7DDFFBD899D}" srcOrd="0" destOrd="0" presId="urn:microsoft.com/office/officeart/2008/layout/LinedList"/>
    <dgm:cxn modelId="{5CCCE37A-3AEC-424B-A386-AB82655C6849}" type="presParOf" srcId="{9F1833FB-FBEB-4178-9B6A-B9EF486F3E5D}" destId="{791B1AE1-F542-44A9-A58F-1214D2928BD3}" srcOrd="1" destOrd="0" presId="urn:microsoft.com/office/officeart/2008/layout/LinedList"/>
    <dgm:cxn modelId="{CA9267F1-CF36-4DB6-BECD-4E985D6B2110}" type="presParOf" srcId="{F26583DF-B110-46ED-ACE8-7823A59C2C65}" destId="{A36FE05E-E2C6-4154-BDDC-CFCF38392F8C}" srcOrd="6" destOrd="0" presId="urn:microsoft.com/office/officeart/2008/layout/LinedList"/>
    <dgm:cxn modelId="{5B6A9A48-963B-46CD-B2E7-C2544BA325FA}" type="presParOf" srcId="{F26583DF-B110-46ED-ACE8-7823A59C2C65}" destId="{6AFB4BD8-49F1-45C6-8175-F05022524C50}" srcOrd="7" destOrd="0" presId="urn:microsoft.com/office/officeart/2008/layout/LinedList"/>
    <dgm:cxn modelId="{B5EF9AAF-D682-4C05-8699-EFD956DC0A26}" type="presParOf" srcId="{6AFB4BD8-49F1-45C6-8175-F05022524C50}" destId="{FECBA54F-F815-4493-9EA6-B982CCE63BE1}" srcOrd="0" destOrd="0" presId="urn:microsoft.com/office/officeart/2008/layout/LinedList"/>
    <dgm:cxn modelId="{E2C76544-0E3E-4C1B-ADBA-9DD8C8D1C09C}" type="presParOf" srcId="{6AFB4BD8-49F1-45C6-8175-F05022524C50}" destId="{48BAFE43-808E-4B17-A1AB-CD161D504F18}" srcOrd="1" destOrd="0" presId="urn:microsoft.com/office/officeart/2008/layout/LinedList"/>
    <dgm:cxn modelId="{D4AF10D8-4AC8-4B61-AEDC-00A2240C87D1}" type="presParOf" srcId="{F26583DF-B110-46ED-ACE8-7823A59C2C65}" destId="{2BD06F54-EAAA-4CB2-A85C-13FF6DA1B25D}" srcOrd="8" destOrd="0" presId="urn:microsoft.com/office/officeart/2008/layout/LinedList"/>
    <dgm:cxn modelId="{34FA9E80-C618-4A50-9C7D-1507C46454DA}" type="presParOf" srcId="{F26583DF-B110-46ED-ACE8-7823A59C2C65}" destId="{45F99EE5-4719-4119-B5E7-7F702D032416}" srcOrd="9" destOrd="0" presId="urn:microsoft.com/office/officeart/2008/layout/LinedList"/>
    <dgm:cxn modelId="{ABD31F8E-AFA8-4019-8C96-07E11C42A509}" type="presParOf" srcId="{45F99EE5-4719-4119-B5E7-7F702D032416}" destId="{08E545C9-0697-401D-8A51-288FFC783FF1}" srcOrd="0" destOrd="0" presId="urn:microsoft.com/office/officeart/2008/layout/LinedList"/>
    <dgm:cxn modelId="{81A31F6E-2C4A-4C5B-955B-91AB170F7134}" type="presParOf" srcId="{45F99EE5-4719-4119-B5E7-7F702D032416}" destId="{600826E0-1EEE-4986-AEE1-DDAEFE6AA318}" srcOrd="1" destOrd="0" presId="urn:microsoft.com/office/officeart/2008/layout/LinedList"/>
    <dgm:cxn modelId="{2B78B134-B668-436E-8765-52AF8DB3E671}" type="presParOf" srcId="{F26583DF-B110-46ED-ACE8-7823A59C2C65}" destId="{8DB6579A-4F04-4EED-9270-32527FBD45A5}" srcOrd="10" destOrd="0" presId="urn:microsoft.com/office/officeart/2008/layout/LinedList"/>
    <dgm:cxn modelId="{13C3E98D-20B0-4D3A-B4BA-47247B268DEF}" type="presParOf" srcId="{F26583DF-B110-46ED-ACE8-7823A59C2C65}" destId="{F444001F-97B6-461C-998C-F32069319500}" srcOrd="11" destOrd="0" presId="urn:microsoft.com/office/officeart/2008/layout/LinedList"/>
    <dgm:cxn modelId="{7893AB90-51CA-49F2-8C55-7C6F6B44ED31}" type="presParOf" srcId="{F444001F-97B6-461C-998C-F32069319500}" destId="{34F77E75-8EF2-4705-8A76-C5B044E6D81B}" srcOrd="0" destOrd="0" presId="urn:microsoft.com/office/officeart/2008/layout/LinedList"/>
    <dgm:cxn modelId="{182F617A-AE8F-426E-A1A8-1B95A31204DB}" type="presParOf" srcId="{F444001F-97B6-461C-998C-F32069319500}" destId="{2A02BE50-D9ED-4089-BBF2-1A38EB06A33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DEB4329-D2A6-45DF-8199-F33F063ACDD5}"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93018B4-E9FB-4AC2-8A32-60808E0D527A}">
      <dgm:prSet/>
      <dgm:spPr/>
      <dgm:t>
        <a:bodyPr/>
        <a:lstStyle/>
        <a:p>
          <a:pPr>
            <a:lnSpc>
              <a:spcPct val="100000"/>
            </a:lnSpc>
          </a:pPr>
          <a:r>
            <a:rPr lang="en-US"/>
            <a:t>Invite a family or friend to attend an upcoming activity</a:t>
          </a:r>
        </a:p>
      </dgm:t>
    </dgm:pt>
    <dgm:pt modelId="{35C45CB8-D130-46F0-A6CD-F816F57367C1}" type="parTrans" cxnId="{8181F8BA-524E-4CF5-A993-E7D1CA412643}">
      <dgm:prSet/>
      <dgm:spPr/>
      <dgm:t>
        <a:bodyPr/>
        <a:lstStyle/>
        <a:p>
          <a:endParaRPr lang="en-US"/>
        </a:p>
      </dgm:t>
    </dgm:pt>
    <dgm:pt modelId="{CDC05387-4BC0-489D-82AD-A24EAB127235}" type="sibTrans" cxnId="{8181F8BA-524E-4CF5-A993-E7D1CA412643}">
      <dgm:prSet/>
      <dgm:spPr/>
      <dgm:t>
        <a:bodyPr/>
        <a:lstStyle/>
        <a:p>
          <a:endParaRPr lang="en-US"/>
        </a:p>
      </dgm:t>
    </dgm:pt>
    <dgm:pt modelId="{0271ACEF-A72B-417F-B685-E9965E257AE2}">
      <dgm:prSet/>
      <dgm:spPr/>
      <dgm:t>
        <a:bodyPr/>
        <a:lstStyle/>
        <a:p>
          <a:pPr>
            <a:lnSpc>
              <a:spcPct val="100000"/>
            </a:lnSpc>
            <a:defRPr b="1"/>
          </a:pPr>
          <a:r>
            <a:rPr lang="en-US"/>
            <a:t>Invite</a:t>
          </a:r>
        </a:p>
      </dgm:t>
    </dgm:pt>
    <dgm:pt modelId="{29D105A0-EA9B-4084-A10B-17FBE72D6DB3}" type="parTrans" cxnId="{F3E69D71-6C51-49C2-A8A4-441CD1E300DD}">
      <dgm:prSet/>
      <dgm:spPr/>
      <dgm:t>
        <a:bodyPr/>
        <a:lstStyle/>
        <a:p>
          <a:endParaRPr lang="en-US"/>
        </a:p>
      </dgm:t>
    </dgm:pt>
    <dgm:pt modelId="{7544ECE5-C842-4F10-A95D-1DB3C563D0B2}" type="sibTrans" cxnId="{F3E69D71-6C51-49C2-A8A4-441CD1E300DD}">
      <dgm:prSet/>
      <dgm:spPr/>
      <dgm:t>
        <a:bodyPr/>
        <a:lstStyle/>
        <a:p>
          <a:endParaRPr lang="en-US"/>
        </a:p>
      </dgm:t>
    </dgm:pt>
    <dgm:pt modelId="{EA7A1CB9-9AC4-43E0-98A1-CE3466EA3B38}">
      <dgm:prSet/>
      <dgm:spPr/>
      <dgm:t>
        <a:bodyPr/>
        <a:lstStyle/>
        <a:p>
          <a:pPr>
            <a:lnSpc>
              <a:spcPct val="100000"/>
            </a:lnSpc>
          </a:pPr>
          <a:r>
            <a:rPr lang="en-US"/>
            <a:t>Invite a member of the local school administration to attend an activity (pinewood derby, blue &amp; gold, court of honor, etc.)</a:t>
          </a:r>
        </a:p>
      </dgm:t>
    </dgm:pt>
    <dgm:pt modelId="{28A7E533-B93A-44DC-9479-C31EA6ADD6CC}" type="parTrans" cxnId="{D42D45A0-2853-4AAC-ADD0-B889F735070E}">
      <dgm:prSet/>
      <dgm:spPr/>
      <dgm:t>
        <a:bodyPr/>
        <a:lstStyle/>
        <a:p>
          <a:endParaRPr lang="en-US"/>
        </a:p>
      </dgm:t>
    </dgm:pt>
    <dgm:pt modelId="{6B874A54-E3F5-4F2D-8F67-A70D6EE600AE}" type="sibTrans" cxnId="{D42D45A0-2853-4AAC-ADD0-B889F735070E}">
      <dgm:prSet/>
      <dgm:spPr/>
      <dgm:t>
        <a:bodyPr/>
        <a:lstStyle/>
        <a:p>
          <a:endParaRPr lang="en-US"/>
        </a:p>
      </dgm:t>
    </dgm:pt>
    <dgm:pt modelId="{4FAEAB3A-C18F-4992-B812-13DC93D6A5A4}">
      <dgm:prSet/>
      <dgm:spPr/>
      <dgm:t>
        <a:bodyPr/>
        <a:lstStyle/>
        <a:p>
          <a:pPr>
            <a:lnSpc>
              <a:spcPct val="100000"/>
            </a:lnSpc>
            <a:defRPr b="1"/>
          </a:pPr>
          <a:r>
            <a:rPr lang="en-US"/>
            <a:t>Participate in</a:t>
          </a:r>
        </a:p>
      </dgm:t>
    </dgm:pt>
    <dgm:pt modelId="{5594F86D-04B2-4722-AEF1-DDF693863C8D}" type="parTrans" cxnId="{73583D6E-E578-43E8-976C-FE588D86A2DF}">
      <dgm:prSet/>
      <dgm:spPr/>
      <dgm:t>
        <a:bodyPr/>
        <a:lstStyle/>
        <a:p>
          <a:endParaRPr lang="en-US"/>
        </a:p>
      </dgm:t>
    </dgm:pt>
    <dgm:pt modelId="{D1A47A0C-43BB-4C82-B5B2-1228BB56B173}" type="sibTrans" cxnId="{73583D6E-E578-43E8-976C-FE588D86A2DF}">
      <dgm:prSet/>
      <dgm:spPr/>
      <dgm:t>
        <a:bodyPr/>
        <a:lstStyle/>
        <a:p>
          <a:endParaRPr lang="en-US"/>
        </a:p>
      </dgm:t>
    </dgm:pt>
    <dgm:pt modelId="{9F948C1D-18DC-4008-933D-E47AC357A42C}">
      <dgm:prSet/>
      <dgm:spPr/>
      <dgm:t>
        <a:bodyPr/>
        <a:lstStyle/>
        <a:p>
          <a:pPr>
            <a:lnSpc>
              <a:spcPct val="100000"/>
            </a:lnSpc>
          </a:pPr>
          <a:r>
            <a:rPr lang="en-US"/>
            <a:t>Participate in at least 2 unit-led recruitment events</a:t>
          </a:r>
        </a:p>
      </dgm:t>
    </dgm:pt>
    <dgm:pt modelId="{5E673369-C319-4C3D-842A-FBA2C5CD27F5}" type="parTrans" cxnId="{BF7D5810-C5B5-4894-9A01-6C636F1E48FA}">
      <dgm:prSet/>
      <dgm:spPr/>
      <dgm:t>
        <a:bodyPr/>
        <a:lstStyle/>
        <a:p>
          <a:endParaRPr lang="en-US"/>
        </a:p>
      </dgm:t>
    </dgm:pt>
    <dgm:pt modelId="{747E6B66-4A27-4FBB-9CA9-D3138616AE3D}" type="sibTrans" cxnId="{BF7D5810-C5B5-4894-9A01-6C636F1E48FA}">
      <dgm:prSet/>
      <dgm:spPr/>
      <dgm:t>
        <a:bodyPr/>
        <a:lstStyle/>
        <a:p>
          <a:endParaRPr lang="en-US"/>
        </a:p>
      </dgm:t>
    </dgm:pt>
    <dgm:pt modelId="{CABDC384-7644-4F6C-9B8B-A2F14ABBC179}">
      <dgm:prSet/>
      <dgm:spPr/>
      <dgm:t>
        <a:bodyPr/>
        <a:lstStyle/>
        <a:p>
          <a:pPr>
            <a:lnSpc>
              <a:spcPct val="100000"/>
            </a:lnSpc>
            <a:defRPr b="1"/>
          </a:pPr>
          <a:r>
            <a:rPr lang="en-US"/>
            <a:t>Invite</a:t>
          </a:r>
        </a:p>
      </dgm:t>
    </dgm:pt>
    <dgm:pt modelId="{28F4D82A-CD1D-475F-89E2-683BEB46E1F8}" type="sibTrans" cxnId="{90C69F34-4455-4A26-9E83-E223508231C0}">
      <dgm:prSet/>
      <dgm:spPr/>
      <dgm:t>
        <a:bodyPr/>
        <a:lstStyle/>
        <a:p>
          <a:endParaRPr lang="en-US"/>
        </a:p>
      </dgm:t>
    </dgm:pt>
    <dgm:pt modelId="{017BEC8D-917A-4668-9EB6-412B4466E240}" type="parTrans" cxnId="{90C69F34-4455-4A26-9E83-E223508231C0}">
      <dgm:prSet/>
      <dgm:spPr/>
      <dgm:t>
        <a:bodyPr/>
        <a:lstStyle/>
        <a:p>
          <a:endParaRPr lang="en-US"/>
        </a:p>
      </dgm:t>
    </dgm:pt>
    <dgm:pt modelId="{19BB56B5-AD32-4D5F-9EAE-64A7715790B1}" type="pres">
      <dgm:prSet presAssocID="{FDEB4329-D2A6-45DF-8199-F33F063ACDD5}" presName="root" presStyleCnt="0">
        <dgm:presLayoutVars>
          <dgm:dir/>
          <dgm:resizeHandles val="exact"/>
        </dgm:presLayoutVars>
      </dgm:prSet>
      <dgm:spPr/>
    </dgm:pt>
    <dgm:pt modelId="{FC00CB72-9269-4055-A12D-AF26C15BEBDA}" type="pres">
      <dgm:prSet presAssocID="{CABDC384-7644-4F6C-9B8B-A2F14ABBC179}" presName="compNode" presStyleCnt="0"/>
      <dgm:spPr/>
    </dgm:pt>
    <dgm:pt modelId="{09EAE65D-3590-4078-A97E-2AFD54C74984}" type="pres">
      <dgm:prSet presAssocID="{CABDC384-7644-4F6C-9B8B-A2F14ABBC179}" presName="iconRect" presStyleLbl="node1" presStyleIdx="0"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Tent with solid fill"/>
        </a:ext>
      </dgm:extLst>
    </dgm:pt>
    <dgm:pt modelId="{4E052B1E-25EE-4FCD-81CC-60C275D7E7BE}" type="pres">
      <dgm:prSet presAssocID="{CABDC384-7644-4F6C-9B8B-A2F14ABBC179}" presName="iconSpace" presStyleCnt="0"/>
      <dgm:spPr/>
    </dgm:pt>
    <dgm:pt modelId="{5A36DF0F-38F7-401A-AD6E-9671D707F429}" type="pres">
      <dgm:prSet presAssocID="{CABDC384-7644-4F6C-9B8B-A2F14ABBC179}" presName="parTx" presStyleLbl="revTx" presStyleIdx="0" presStyleCnt="6">
        <dgm:presLayoutVars>
          <dgm:chMax val="0"/>
          <dgm:chPref val="0"/>
        </dgm:presLayoutVars>
      </dgm:prSet>
      <dgm:spPr/>
    </dgm:pt>
    <dgm:pt modelId="{30E04A76-C226-447A-BD42-10F03A82A774}" type="pres">
      <dgm:prSet presAssocID="{CABDC384-7644-4F6C-9B8B-A2F14ABBC179}" presName="txSpace" presStyleCnt="0"/>
      <dgm:spPr/>
    </dgm:pt>
    <dgm:pt modelId="{882D3D6B-628C-41DC-8357-94033C597A98}" type="pres">
      <dgm:prSet presAssocID="{CABDC384-7644-4F6C-9B8B-A2F14ABBC179}" presName="desTx" presStyleLbl="revTx" presStyleIdx="1" presStyleCnt="6">
        <dgm:presLayoutVars/>
      </dgm:prSet>
      <dgm:spPr/>
    </dgm:pt>
    <dgm:pt modelId="{F032A149-2A74-483A-AEA8-55957A29C3FA}" type="pres">
      <dgm:prSet presAssocID="{28F4D82A-CD1D-475F-89E2-683BEB46E1F8}" presName="sibTrans" presStyleCnt="0"/>
      <dgm:spPr/>
    </dgm:pt>
    <dgm:pt modelId="{FBFB88F5-E63C-492A-8733-50DD621629E0}" type="pres">
      <dgm:prSet presAssocID="{0271ACEF-A72B-417F-B685-E9965E257AE2}" presName="compNode" presStyleCnt="0"/>
      <dgm:spPr/>
    </dgm:pt>
    <dgm:pt modelId="{013654BE-84DB-4403-92C3-EAA980350932}" type="pres">
      <dgm:prSet presAssocID="{0271ACEF-A72B-417F-B685-E9965E257AE2}"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CC55CE0F-54E1-439B-9A96-0BA4CC1B546D}" type="pres">
      <dgm:prSet presAssocID="{0271ACEF-A72B-417F-B685-E9965E257AE2}" presName="iconSpace" presStyleCnt="0"/>
      <dgm:spPr/>
    </dgm:pt>
    <dgm:pt modelId="{D6701A70-DB8D-4B11-ABA5-5AF1AF384375}" type="pres">
      <dgm:prSet presAssocID="{0271ACEF-A72B-417F-B685-E9965E257AE2}" presName="parTx" presStyleLbl="revTx" presStyleIdx="2" presStyleCnt="6">
        <dgm:presLayoutVars>
          <dgm:chMax val="0"/>
          <dgm:chPref val="0"/>
        </dgm:presLayoutVars>
      </dgm:prSet>
      <dgm:spPr/>
    </dgm:pt>
    <dgm:pt modelId="{F0DF2B34-3450-4FC4-AE7A-F78F89DE9732}" type="pres">
      <dgm:prSet presAssocID="{0271ACEF-A72B-417F-B685-E9965E257AE2}" presName="txSpace" presStyleCnt="0"/>
      <dgm:spPr/>
    </dgm:pt>
    <dgm:pt modelId="{2BCB90C9-239C-4578-8151-EA5F391F0153}" type="pres">
      <dgm:prSet presAssocID="{0271ACEF-A72B-417F-B685-E9965E257AE2}" presName="desTx" presStyleLbl="revTx" presStyleIdx="3" presStyleCnt="6">
        <dgm:presLayoutVars/>
      </dgm:prSet>
      <dgm:spPr/>
    </dgm:pt>
    <dgm:pt modelId="{E4252D0E-5419-44F3-B7CD-0EA7267622F1}" type="pres">
      <dgm:prSet presAssocID="{7544ECE5-C842-4F10-A95D-1DB3C563D0B2}" presName="sibTrans" presStyleCnt="0"/>
      <dgm:spPr/>
    </dgm:pt>
    <dgm:pt modelId="{0F09817D-FACE-4D22-8D17-3B8CFE877A4D}" type="pres">
      <dgm:prSet presAssocID="{4FAEAB3A-C18F-4992-B812-13DC93D6A5A4}" presName="compNode" presStyleCnt="0"/>
      <dgm:spPr/>
    </dgm:pt>
    <dgm:pt modelId="{23FABF40-4830-4FEE-8161-E290671EC399}" type="pres">
      <dgm:prSet presAssocID="{4FAEAB3A-C18F-4992-B812-13DC93D6A5A4}"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Handshake with solid fill"/>
        </a:ext>
      </dgm:extLst>
    </dgm:pt>
    <dgm:pt modelId="{CCC349FA-5750-4AC1-B195-3880DDC7F577}" type="pres">
      <dgm:prSet presAssocID="{4FAEAB3A-C18F-4992-B812-13DC93D6A5A4}" presName="iconSpace" presStyleCnt="0"/>
      <dgm:spPr/>
    </dgm:pt>
    <dgm:pt modelId="{CC042C7D-33BD-47A8-AA63-F97823810864}" type="pres">
      <dgm:prSet presAssocID="{4FAEAB3A-C18F-4992-B812-13DC93D6A5A4}" presName="parTx" presStyleLbl="revTx" presStyleIdx="4" presStyleCnt="6">
        <dgm:presLayoutVars>
          <dgm:chMax val="0"/>
          <dgm:chPref val="0"/>
        </dgm:presLayoutVars>
      </dgm:prSet>
      <dgm:spPr/>
    </dgm:pt>
    <dgm:pt modelId="{2543C538-54C1-44CF-B356-3E7DB18E0B52}" type="pres">
      <dgm:prSet presAssocID="{4FAEAB3A-C18F-4992-B812-13DC93D6A5A4}" presName="txSpace" presStyleCnt="0"/>
      <dgm:spPr/>
    </dgm:pt>
    <dgm:pt modelId="{095A4FCD-037F-4298-B168-DE3EDA93A571}" type="pres">
      <dgm:prSet presAssocID="{4FAEAB3A-C18F-4992-B812-13DC93D6A5A4}" presName="desTx" presStyleLbl="revTx" presStyleIdx="5" presStyleCnt="6">
        <dgm:presLayoutVars/>
      </dgm:prSet>
      <dgm:spPr/>
    </dgm:pt>
  </dgm:ptLst>
  <dgm:cxnLst>
    <dgm:cxn modelId="{50744707-8FEF-43DB-82FC-0F8BCD976DA9}" type="presOf" srcId="{9F948C1D-18DC-4008-933D-E47AC357A42C}" destId="{095A4FCD-037F-4298-B168-DE3EDA93A571}" srcOrd="0" destOrd="0" presId="urn:microsoft.com/office/officeart/2018/5/layout/CenteredIconLabelDescriptionList"/>
    <dgm:cxn modelId="{9545F20C-6BF2-4E20-BBDD-7C014B3333D3}" type="presOf" srcId="{FDEB4329-D2A6-45DF-8199-F33F063ACDD5}" destId="{19BB56B5-AD32-4D5F-9EAE-64A7715790B1}" srcOrd="0" destOrd="0" presId="urn:microsoft.com/office/officeart/2018/5/layout/CenteredIconLabelDescriptionList"/>
    <dgm:cxn modelId="{BF7D5810-C5B5-4894-9A01-6C636F1E48FA}" srcId="{4FAEAB3A-C18F-4992-B812-13DC93D6A5A4}" destId="{9F948C1D-18DC-4008-933D-E47AC357A42C}" srcOrd="0" destOrd="0" parTransId="{5E673369-C319-4C3D-842A-FBA2C5CD27F5}" sibTransId="{747E6B66-4A27-4FBB-9CA9-D3138616AE3D}"/>
    <dgm:cxn modelId="{90C69F34-4455-4A26-9E83-E223508231C0}" srcId="{FDEB4329-D2A6-45DF-8199-F33F063ACDD5}" destId="{CABDC384-7644-4F6C-9B8B-A2F14ABBC179}" srcOrd="0" destOrd="0" parTransId="{017BEC8D-917A-4668-9EB6-412B4466E240}" sibTransId="{28F4D82A-CD1D-475F-89E2-683BEB46E1F8}"/>
    <dgm:cxn modelId="{EB3E7565-A8D8-447A-8850-6DD8F8D9D1F9}" type="presOf" srcId="{F93018B4-E9FB-4AC2-8A32-60808E0D527A}" destId="{882D3D6B-628C-41DC-8357-94033C597A98}" srcOrd="0" destOrd="0" presId="urn:microsoft.com/office/officeart/2018/5/layout/CenteredIconLabelDescriptionList"/>
    <dgm:cxn modelId="{73583D6E-E578-43E8-976C-FE588D86A2DF}" srcId="{FDEB4329-D2A6-45DF-8199-F33F063ACDD5}" destId="{4FAEAB3A-C18F-4992-B812-13DC93D6A5A4}" srcOrd="2" destOrd="0" parTransId="{5594F86D-04B2-4722-AEF1-DDF693863C8D}" sibTransId="{D1A47A0C-43BB-4C82-B5B2-1228BB56B173}"/>
    <dgm:cxn modelId="{F3E69D71-6C51-49C2-A8A4-441CD1E300DD}" srcId="{FDEB4329-D2A6-45DF-8199-F33F063ACDD5}" destId="{0271ACEF-A72B-417F-B685-E9965E257AE2}" srcOrd="1" destOrd="0" parTransId="{29D105A0-EA9B-4084-A10B-17FBE72D6DB3}" sibTransId="{7544ECE5-C842-4F10-A95D-1DB3C563D0B2}"/>
    <dgm:cxn modelId="{CDE41E7C-C30A-4367-846B-266416EAF296}" type="presOf" srcId="{CABDC384-7644-4F6C-9B8B-A2F14ABBC179}" destId="{5A36DF0F-38F7-401A-AD6E-9671D707F429}" srcOrd="0" destOrd="0" presId="urn:microsoft.com/office/officeart/2018/5/layout/CenteredIconLabelDescriptionList"/>
    <dgm:cxn modelId="{DF1A917D-C942-4F3C-9754-87AF6E768869}" type="presOf" srcId="{0271ACEF-A72B-417F-B685-E9965E257AE2}" destId="{D6701A70-DB8D-4B11-ABA5-5AF1AF384375}" srcOrd="0" destOrd="0" presId="urn:microsoft.com/office/officeart/2018/5/layout/CenteredIconLabelDescriptionList"/>
    <dgm:cxn modelId="{BABB518D-85CC-4029-93C2-35CE1D0B18F9}" type="presOf" srcId="{EA7A1CB9-9AC4-43E0-98A1-CE3466EA3B38}" destId="{2BCB90C9-239C-4578-8151-EA5F391F0153}" srcOrd="0" destOrd="0" presId="urn:microsoft.com/office/officeart/2018/5/layout/CenteredIconLabelDescriptionList"/>
    <dgm:cxn modelId="{D42D45A0-2853-4AAC-ADD0-B889F735070E}" srcId="{0271ACEF-A72B-417F-B685-E9965E257AE2}" destId="{EA7A1CB9-9AC4-43E0-98A1-CE3466EA3B38}" srcOrd="0" destOrd="0" parTransId="{28A7E533-B93A-44DC-9479-C31EA6ADD6CC}" sibTransId="{6B874A54-E3F5-4F2D-8F67-A70D6EE600AE}"/>
    <dgm:cxn modelId="{8181F8BA-524E-4CF5-A993-E7D1CA412643}" srcId="{CABDC384-7644-4F6C-9B8B-A2F14ABBC179}" destId="{F93018B4-E9FB-4AC2-8A32-60808E0D527A}" srcOrd="0" destOrd="0" parTransId="{35C45CB8-D130-46F0-A6CD-F816F57367C1}" sibTransId="{CDC05387-4BC0-489D-82AD-A24EAB127235}"/>
    <dgm:cxn modelId="{C3864AD2-A766-426F-8CD3-3A7A5E39A926}" type="presOf" srcId="{4FAEAB3A-C18F-4992-B812-13DC93D6A5A4}" destId="{CC042C7D-33BD-47A8-AA63-F97823810864}" srcOrd="0" destOrd="0" presId="urn:microsoft.com/office/officeart/2018/5/layout/CenteredIconLabelDescriptionList"/>
    <dgm:cxn modelId="{97DA2988-8076-4D9A-971A-BE59CDE17F29}" type="presParOf" srcId="{19BB56B5-AD32-4D5F-9EAE-64A7715790B1}" destId="{FC00CB72-9269-4055-A12D-AF26C15BEBDA}" srcOrd="0" destOrd="0" presId="urn:microsoft.com/office/officeart/2018/5/layout/CenteredIconLabelDescriptionList"/>
    <dgm:cxn modelId="{4C033224-2314-4ECE-A408-A83C8D49240C}" type="presParOf" srcId="{FC00CB72-9269-4055-A12D-AF26C15BEBDA}" destId="{09EAE65D-3590-4078-A97E-2AFD54C74984}" srcOrd="0" destOrd="0" presId="urn:microsoft.com/office/officeart/2018/5/layout/CenteredIconLabelDescriptionList"/>
    <dgm:cxn modelId="{486398ED-B74A-475D-BC89-55C3BEF6E6DD}" type="presParOf" srcId="{FC00CB72-9269-4055-A12D-AF26C15BEBDA}" destId="{4E052B1E-25EE-4FCD-81CC-60C275D7E7BE}" srcOrd="1" destOrd="0" presId="urn:microsoft.com/office/officeart/2018/5/layout/CenteredIconLabelDescriptionList"/>
    <dgm:cxn modelId="{7438093B-EC87-43C1-9201-6A160119B97E}" type="presParOf" srcId="{FC00CB72-9269-4055-A12D-AF26C15BEBDA}" destId="{5A36DF0F-38F7-401A-AD6E-9671D707F429}" srcOrd="2" destOrd="0" presId="urn:microsoft.com/office/officeart/2018/5/layout/CenteredIconLabelDescriptionList"/>
    <dgm:cxn modelId="{1A531950-1E3F-434E-BA23-E9DB4B599E3A}" type="presParOf" srcId="{FC00CB72-9269-4055-A12D-AF26C15BEBDA}" destId="{30E04A76-C226-447A-BD42-10F03A82A774}" srcOrd="3" destOrd="0" presId="urn:microsoft.com/office/officeart/2018/5/layout/CenteredIconLabelDescriptionList"/>
    <dgm:cxn modelId="{3743DD74-F3AE-4BF4-8FDD-4AB1337F345E}" type="presParOf" srcId="{FC00CB72-9269-4055-A12D-AF26C15BEBDA}" destId="{882D3D6B-628C-41DC-8357-94033C597A98}" srcOrd="4" destOrd="0" presId="urn:microsoft.com/office/officeart/2018/5/layout/CenteredIconLabelDescriptionList"/>
    <dgm:cxn modelId="{F7C2EF28-BD55-4A71-BFBB-9978672FC268}" type="presParOf" srcId="{19BB56B5-AD32-4D5F-9EAE-64A7715790B1}" destId="{F032A149-2A74-483A-AEA8-55957A29C3FA}" srcOrd="1" destOrd="0" presId="urn:microsoft.com/office/officeart/2018/5/layout/CenteredIconLabelDescriptionList"/>
    <dgm:cxn modelId="{F2079FE9-4F3C-45D2-9BC2-B6F2957BBCCA}" type="presParOf" srcId="{19BB56B5-AD32-4D5F-9EAE-64A7715790B1}" destId="{FBFB88F5-E63C-492A-8733-50DD621629E0}" srcOrd="2" destOrd="0" presId="urn:microsoft.com/office/officeart/2018/5/layout/CenteredIconLabelDescriptionList"/>
    <dgm:cxn modelId="{C399F334-189C-43F4-920E-F2A2C055C4D5}" type="presParOf" srcId="{FBFB88F5-E63C-492A-8733-50DD621629E0}" destId="{013654BE-84DB-4403-92C3-EAA980350932}" srcOrd="0" destOrd="0" presId="urn:microsoft.com/office/officeart/2018/5/layout/CenteredIconLabelDescriptionList"/>
    <dgm:cxn modelId="{06B0D0AD-9496-44A7-AE48-AB0E00A43C05}" type="presParOf" srcId="{FBFB88F5-E63C-492A-8733-50DD621629E0}" destId="{CC55CE0F-54E1-439B-9A96-0BA4CC1B546D}" srcOrd="1" destOrd="0" presId="urn:microsoft.com/office/officeart/2018/5/layout/CenteredIconLabelDescriptionList"/>
    <dgm:cxn modelId="{100B699F-77E1-4076-8C76-BDC0A742D8E6}" type="presParOf" srcId="{FBFB88F5-E63C-492A-8733-50DD621629E0}" destId="{D6701A70-DB8D-4B11-ABA5-5AF1AF384375}" srcOrd="2" destOrd="0" presId="urn:microsoft.com/office/officeart/2018/5/layout/CenteredIconLabelDescriptionList"/>
    <dgm:cxn modelId="{695A2773-14FF-40F5-BA30-856A6A541E43}" type="presParOf" srcId="{FBFB88F5-E63C-492A-8733-50DD621629E0}" destId="{F0DF2B34-3450-4FC4-AE7A-F78F89DE9732}" srcOrd="3" destOrd="0" presId="urn:microsoft.com/office/officeart/2018/5/layout/CenteredIconLabelDescriptionList"/>
    <dgm:cxn modelId="{C91F5BE7-A390-4235-8B00-C074AF1D6CEA}" type="presParOf" srcId="{FBFB88F5-E63C-492A-8733-50DD621629E0}" destId="{2BCB90C9-239C-4578-8151-EA5F391F0153}" srcOrd="4" destOrd="0" presId="urn:microsoft.com/office/officeart/2018/5/layout/CenteredIconLabelDescriptionList"/>
    <dgm:cxn modelId="{C05D95E8-4271-414C-9186-E5E4836A98F0}" type="presParOf" srcId="{19BB56B5-AD32-4D5F-9EAE-64A7715790B1}" destId="{E4252D0E-5419-44F3-B7CD-0EA7267622F1}" srcOrd="3" destOrd="0" presId="urn:microsoft.com/office/officeart/2018/5/layout/CenteredIconLabelDescriptionList"/>
    <dgm:cxn modelId="{41840EBC-3534-4A39-8F45-7A74E3A1A833}" type="presParOf" srcId="{19BB56B5-AD32-4D5F-9EAE-64A7715790B1}" destId="{0F09817D-FACE-4D22-8D17-3B8CFE877A4D}" srcOrd="4" destOrd="0" presId="urn:microsoft.com/office/officeart/2018/5/layout/CenteredIconLabelDescriptionList"/>
    <dgm:cxn modelId="{05DB407F-2F03-4551-BE78-F45BCD2E851E}" type="presParOf" srcId="{0F09817D-FACE-4D22-8D17-3B8CFE877A4D}" destId="{23FABF40-4830-4FEE-8161-E290671EC399}" srcOrd="0" destOrd="0" presId="urn:microsoft.com/office/officeart/2018/5/layout/CenteredIconLabelDescriptionList"/>
    <dgm:cxn modelId="{F0E8A0DF-ED9C-42F8-85C0-CC38493D914D}" type="presParOf" srcId="{0F09817D-FACE-4D22-8D17-3B8CFE877A4D}" destId="{CCC349FA-5750-4AC1-B195-3880DDC7F577}" srcOrd="1" destOrd="0" presId="urn:microsoft.com/office/officeart/2018/5/layout/CenteredIconLabelDescriptionList"/>
    <dgm:cxn modelId="{451D669C-41BF-4CD4-9F83-1CDD85652C39}" type="presParOf" srcId="{0F09817D-FACE-4D22-8D17-3B8CFE877A4D}" destId="{CC042C7D-33BD-47A8-AA63-F97823810864}" srcOrd="2" destOrd="0" presId="urn:microsoft.com/office/officeart/2018/5/layout/CenteredIconLabelDescriptionList"/>
    <dgm:cxn modelId="{49643AFD-54A7-4131-8785-83F0D0C01485}" type="presParOf" srcId="{0F09817D-FACE-4D22-8D17-3B8CFE877A4D}" destId="{2543C538-54C1-44CF-B356-3E7DB18E0B52}" srcOrd="3" destOrd="0" presId="urn:microsoft.com/office/officeart/2018/5/layout/CenteredIconLabelDescriptionList"/>
    <dgm:cxn modelId="{553DA9A6-1740-4B0C-B291-2F2DE039C456}" type="presParOf" srcId="{0F09817D-FACE-4D22-8D17-3B8CFE877A4D}" destId="{095A4FCD-037F-4298-B168-DE3EDA93A571}"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2FF058F-5EC8-481B-BF32-163ED339BD8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76D3388A-BDC1-4B20-A18B-30304370B0F6}">
      <dgm:prSet custT="1"/>
      <dgm:spPr/>
      <dgm:t>
        <a:bodyPr/>
        <a:lstStyle/>
        <a:p>
          <a:pPr>
            <a:lnSpc>
              <a:spcPct val="100000"/>
            </a:lnSpc>
          </a:pPr>
          <a:r>
            <a:rPr lang="en-US" sz="1200" b="0" i="0"/>
            <a:t>Many units don’t have all those roles filled with engaged active leaders.</a:t>
          </a:r>
          <a:endParaRPr lang="en-US" sz="1200"/>
        </a:p>
      </dgm:t>
    </dgm:pt>
    <dgm:pt modelId="{835DDD5A-0EEC-4AB0-B344-3D7825E52DD2}" type="parTrans" cxnId="{3A7A832C-BE66-4B88-8AE6-B98A202F1F94}">
      <dgm:prSet/>
      <dgm:spPr/>
      <dgm:t>
        <a:bodyPr/>
        <a:lstStyle/>
        <a:p>
          <a:endParaRPr lang="en-US" sz="2000"/>
        </a:p>
      </dgm:t>
    </dgm:pt>
    <dgm:pt modelId="{6F7A8725-7C5F-44C6-9582-51562960C956}" type="sibTrans" cxnId="{3A7A832C-BE66-4B88-8AE6-B98A202F1F94}">
      <dgm:prSet/>
      <dgm:spPr/>
      <dgm:t>
        <a:bodyPr/>
        <a:lstStyle/>
        <a:p>
          <a:endParaRPr lang="en-US" sz="2000"/>
        </a:p>
      </dgm:t>
    </dgm:pt>
    <dgm:pt modelId="{2E7126EE-14EF-47B4-A96A-4B8B618765DA}">
      <dgm:prSet custT="1"/>
      <dgm:spPr/>
      <dgm:t>
        <a:bodyPr/>
        <a:lstStyle/>
        <a:p>
          <a:pPr>
            <a:lnSpc>
              <a:spcPct val="100000"/>
            </a:lnSpc>
          </a:pPr>
          <a:r>
            <a:rPr lang="en-US" sz="1200" b="0" i="0"/>
            <a:t>Or some Packs have enough now, but if there is a big influx of new Scouts, a unit that used to have 45 Scouts with 6 Leaders and now has 90 Scouts will need 6 more Leaders and more help overall.</a:t>
          </a:r>
          <a:endParaRPr lang="en-US" sz="1200"/>
        </a:p>
      </dgm:t>
    </dgm:pt>
    <dgm:pt modelId="{39AFC87D-C512-4F10-BEF6-2522E5865CEE}" type="parTrans" cxnId="{9DB92A61-3B4E-4CDD-ADC1-1200C2A6150F}">
      <dgm:prSet/>
      <dgm:spPr/>
      <dgm:t>
        <a:bodyPr/>
        <a:lstStyle/>
        <a:p>
          <a:endParaRPr lang="en-US" sz="2000"/>
        </a:p>
      </dgm:t>
    </dgm:pt>
    <dgm:pt modelId="{CC087E24-0EC3-42B7-A67E-3A1DAB10BA75}" type="sibTrans" cxnId="{9DB92A61-3B4E-4CDD-ADC1-1200C2A6150F}">
      <dgm:prSet/>
      <dgm:spPr/>
      <dgm:t>
        <a:bodyPr/>
        <a:lstStyle/>
        <a:p>
          <a:endParaRPr lang="en-US" sz="2000"/>
        </a:p>
      </dgm:t>
    </dgm:pt>
    <dgm:pt modelId="{D998264D-018A-4518-B680-2C16297E0CFC}">
      <dgm:prSet custT="1"/>
      <dgm:spPr/>
      <dgm:t>
        <a:bodyPr/>
        <a:lstStyle/>
        <a:p>
          <a:pPr>
            <a:lnSpc>
              <a:spcPct val="100000"/>
            </a:lnSpc>
          </a:pPr>
          <a:r>
            <a:rPr lang="en-US" sz="1200" b="0" i="0"/>
            <a:t>Every unit needs help doing parts of the leader jobs and the support of unit operations and activities.</a:t>
          </a:r>
          <a:endParaRPr lang="en-US" sz="1200"/>
        </a:p>
      </dgm:t>
    </dgm:pt>
    <dgm:pt modelId="{6465FDAB-AEDA-4595-B55D-918E112C8744}" type="parTrans" cxnId="{8733AC22-5B3B-4B7E-A687-22B7C0E2742D}">
      <dgm:prSet/>
      <dgm:spPr/>
      <dgm:t>
        <a:bodyPr/>
        <a:lstStyle/>
        <a:p>
          <a:endParaRPr lang="en-US" sz="2000"/>
        </a:p>
      </dgm:t>
    </dgm:pt>
    <dgm:pt modelId="{92B41527-CEBF-4D2D-8845-35A94FC7B834}" type="sibTrans" cxnId="{8733AC22-5B3B-4B7E-A687-22B7C0E2742D}">
      <dgm:prSet/>
      <dgm:spPr/>
      <dgm:t>
        <a:bodyPr/>
        <a:lstStyle/>
        <a:p>
          <a:endParaRPr lang="en-US" sz="2000"/>
        </a:p>
      </dgm:t>
    </dgm:pt>
    <dgm:pt modelId="{41D25B5A-51EE-4427-81DF-094178FBEFE5}">
      <dgm:prSet custT="1"/>
      <dgm:spPr/>
      <dgm:t>
        <a:bodyPr/>
        <a:lstStyle/>
        <a:p>
          <a:pPr>
            <a:lnSpc>
              <a:spcPct val="100000"/>
            </a:lnSpc>
          </a:pPr>
          <a:r>
            <a:rPr lang="en-US" sz="1200" b="0" i="0"/>
            <a:t>Most units benefit from </a:t>
          </a:r>
          <a:r>
            <a:rPr lang="en-US" sz="1200" b="1" i="0"/>
            <a:t>constant leader recruitment</a:t>
          </a:r>
          <a:r>
            <a:rPr lang="en-US" sz="1200" b="0" i="0"/>
            <a:t> effort. Be aware of how parents might help</a:t>
          </a:r>
          <a:endParaRPr lang="en-US" sz="1200"/>
        </a:p>
      </dgm:t>
    </dgm:pt>
    <dgm:pt modelId="{5DA1345F-EBE1-49F9-AF6E-FC9C86A413F1}" type="parTrans" cxnId="{622E920B-1F18-4B26-9D22-8C32D7F70BB9}">
      <dgm:prSet/>
      <dgm:spPr/>
      <dgm:t>
        <a:bodyPr/>
        <a:lstStyle/>
        <a:p>
          <a:endParaRPr lang="en-US" sz="2000"/>
        </a:p>
      </dgm:t>
    </dgm:pt>
    <dgm:pt modelId="{B2F1F459-93A5-4194-963F-59DF413211C2}" type="sibTrans" cxnId="{622E920B-1F18-4B26-9D22-8C32D7F70BB9}">
      <dgm:prSet/>
      <dgm:spPr/>
      <dgm:t>
        <a:bodyPr/>
        <a:lstStyle/>
        <a:p>
          <a:endParaRPr lang="en-US" sz="2000"/>
        </a:p>
      </dgm:t>
    </dgm:pt>
    <dgm:pt modelId="{A28FA3AF-8691-449B-BEBD-E42CF788E091}" type="pres">
      <dgm:prSet presAssocID="{D2FF058F-5EC8-481B-BF32-163ED339BD87}" presName="root" presStyleCnt="0">
        <dgm:presLayoutVars>
          <dgm:dir/>
          <dgm:resizeHandles val="exact"/>
        </dgm:presLayoutVars>
      </dgm:prSet>
      <dgm:spPr/>
    </dgm:pt>
    <dgm:pt modelId="{467D6686-9FCB-4248-B22C-27B879B57F5A}" type="pres">
      <dgm:prSet presAssocID="{76D3388A-BDC1-4B20-A18B-30304370B0F6}" presName="compNode" presStyleCnt="0"/>
      <dgm:spPr/>
    </dgm:pt>
    <dgm:pt modelId="{08EE7053-E5C6-4114-A260-30FC7B3EBE9F}" type="pres">
      <dgm:prSet presAssocID="{76D3388A-BDC1-4B20-A18B-30304370B0F6}"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Group of People"/>
        </a:ext>
      </dgm:extLst>
    </dgm:pt>
    <dgm:pt modelId="{7E0DEA21-98C5-4E2B-A078-D0A38752EE7F}" type="pres">
      <dgm:prSet presAssocID="{76D3388A-BDC1-4B20-A18B-30304370B0F6}" presName="spaceRect" presStyleCnt="0"/>
      <dgm:spPr/>
    </dgm:pt>
    <dgm:pt modelId="{71C1FC67-FA25-4F88-99EB-A88FF0A7F5B8}" type="pres">
      <dgm:prSet presAssocID="{76D3388A-BDC1-4B20-A18B-30304370B0F6}" presName="textRect" presStyleLbl="revTx" presStyleIdx="0" presStyleCnt="4">
        <dgm:presLayoutVars>
          <dgm:chMax val="1"/>
          <dgm:chPref val="1"/>
        </dgm:presLayoutVars>
      </dgm:prSet>
      <dgm:spPr/>
    </dgm:pt>
    <dgm:pt modelId="{9A2D6B48-666C-476D-91D0-DA1B0D7E47B5}" type="pres">
      <dgm:prSet presAssocID="{6F7A8725-7C5F-44C6-9582-51562960C956}" presName="sibTrans" presStyleCnt="0"/>
      <dgm:spPr/>
    </dgm:pt>
    <dgm:pt modelId="{52E7EB31-D343-46BB-9589-395F707F2CAB}" type="pres">
      <dgm:prSet presAssocID="{2E7126EE-14EF-47B4-A96A-4B8B618765DA}" presName="compNode" presStyleCnt="0"/>
      <dgm:spPr/>
    </dgm:pt>
    <dgm:pt modelId="{6CE27317-D933-45CF-8019-E2EB5DE2C700}" type="pres">
      <dgm:prSet presAssocID="{2E7126EE-14EF-47B4-A96A-4B8B618765DA}"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house scene"/>
        </a:ext>
      </dgm:extLst>
    </dgm:pt>
    <dgm:pt modelId="{66DE8BDA-2C2D-45B0-8FE5-94DE461667AD}" type="pres">
      <dgm:prSet presAssocID="{2E7126EE-14EF-47B4-A96A-4B8B618765DA}" presName="spaceRect" presStyleCnt="0"/>
      <dgm:spPr/>
    </dgm:pt>
    <dgm:pt modelId="{0AC64D66-F265-436E-8BB1-5E0D76AA516D}" type="pres">
      <dgm:prSet presAssocID="{2E7126EE-14EF-47B4-A96A-4B8B618765DA}" presName="textRect" presStyleLbl="revTx" presStyleIdx="1" presStyleCnt="4">
        <dgm:presLayoutVars>
          <dgm:chMax val="1"/>
          <dgm:chPref val="1"/>
        </dgm:presLayoutVars>
      </dgm:prSet>
      <dgm:spPr/>
    </dgm:pt>
    <dgm:pt modelId="{70765F0B-B73B-4CE5-A7D7-F9C057647F03}" type="pres">
      <dgm:prSet presAssocID="{CC087E24-0EC3-42B7-A67E-3A1DAB10BA75}" presName="sibTrans" presStyleCnt="0"/>
      <dgm:spPr/>
    </dgm:pt>
    <dgm:pt modelId="{7C482304-4A68-49AB-9B60-B7E42D55E968}" type="pres">
      <dgm:prSet presAssocID="{D998264D-018A-4518-B680-2C16297E0CFC}" presName="compNode" presStyleCnt="0"/>
      <dgm:spPr/>
    </dgm:pt>
    <dgm:pt modelId="{57549627-35B9-4BE3-BA49-F34D5183CC54}" type="pres">
      <dgm:prSet presAssocID="{D998264D-018A-4518-B680-2C16297E0CFC}"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Branching Diagram"/>
        </a:ext>
      </dgm:extLst>
    </dgm:pt>
    <dgm:pt modelId="{EE0196CD-BDA7-4D8F-95A3-8306023F362C}" type="pres">
      <dgm:prSet presAssocID="{D998264D-018A-4518-B680-2C16297E0CFC}" presName="spaceRect" presStyleCnt="0"/>
      <dgm:spPr/>
    </dgm:pt>
    <dgm:pt modelId="{A82A3EEE-6CC0-4C0E-9BAB-B8FDC48F3B36}" type="pres">
      <dgm:prSet presAssocID="{D998264D-018A-4518-B680-2C16297E0CFC}" presName="textRect" presStyleLbl="revTx" presStyleIdx="2" presStyleCnt="4">
        <dgm:presLayoutVars>
          <dgm:chMax val="1"/>
          <dgm:chPref val="1"/>
        </dgm:presLayoutVars>
      </dgm:prSet>
      <dgm:spPr/>
    </dgm:pt>
    <dgm:pt modelId="{6A59CA1E-9D96-40D6-9C81-DB0473F5D844}" type="pres">
      <dgm:prSet presAssocID="{92B41527-CEBF-4D2D-8845-35A94FC7B834}" presName="sibTrans" presStyleCnt="0"/>
      <dgm:spPr/>
    </dgm:pt>
    <dgm:pt modelId="{2309951C-B3AB-4C40-BF97-16BC32F43D8E}" type="pres">
      <dgm:prSet presAssocID="{41D25B5A-51EE-4427-81DF-094178FBEFE5}" presName="compNode" presStyleCnt="0"/>
      <dgm:spPr/>
    </dgm:pt>
    <dgm:pt modelId="{2B84EB46-E083-4768-B01B-BD4982FDABBA}" type="pres">
      <dgm:prSet presAssocID="{41D25B5A-51EE-4427-81DF-094178FBEFE5}"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nnections"/>
        </a:ext>
      </dgm:extLst>
    </dgm:pt>
    <dgm:pt modelId="{F420A06C-0D37-444B-823A-1C73185D35E9}" type="pres">
      <dgm:prSet presAssocID="{41D25B5A-51EE-4427-81DF-094178FBEFE5}" presName="spaceRect" presStyleCnt="0"/>
      <dgm:spPr/>
    </dgm:pt>
    <dgm:pt modelId="{C7849FAC-A0D8-4922-B856-D45623379A26}" type="pres">
      <dgm:prSet presAssocID="{41D25B5A-51EE-4427-81DF-094178FBEFE5}" presName="textRect" presStyleLbl="revTx" presStyleIdx="3" presStyleCnt="4">
        <dgm:presLayoutVars>
          <dgm:chMax val="1"/>
          <dgm:chPref val="1"/>
        </dgm:presLayoutVars>
      </dgm:prSet>
      <dgm:spPr/>
    </dgm:pt>
  </dgm:ptLst>
  <dgm:cxnLst>
    <dgm:cxn modelId="{622E920B-1F18-4B26-9D22-8C32D7F70BB9}" srcId="{D2FF058F-5EC8-481B-BF32-163ED339BD87}" destId="{41D25B5A-51EE-4427-81DF-094178FBEFE5}" srcOrd="3" destOrd="0" parTransId="{5DA1345F-EBE1-49F9-AF6E-FC9C86A413F1}" sibTransId="{B2F1F459-93A5-4194-963F-59DF413211C2}"/>
    <dgm:cxn modelId="{8733AC22-5B3B-4B7E-A687-22B7C0E2742D}" srcId="{D2FF058F-5EC8-481B-BF32-163ED339BD87}" destId="{D998264D-018A-4518-B680-2C16297E0CFC}" srcOrd="2" destOrd="0" parTransId="{6465FDAB-AEDA-4595-B55D-918E112C8744}" sibTransId="{92B41527-CEBF-4D2D-8845-35A94FC7B834}"/>
    <dgm:cxn modelId="{3A7A832C-BE66-4B88-8AE6-B98A202F1F94}" srcId="{D2FF058F-5EC8-481B-BF32-163ED339BD87}" destId="{76D3388A-BDC1-4B20-A18B-30304370B0F6}" srcOrd="0" destOrd="0" parTransId="{835DDD5A-0EEC-4AB0-B344-3D7825E52DD2}" sibTransId="{6F7A8725-7C5F-44C6-9582-51562960C956}"/>
    <dgm:cxn modelId="{A634303D-4F76-44E7-B158-B6BC9DCF2F99}" type="presOf" srcId="{76D3388A-BDC1-4B20-A18B-30304370B0F6}" destId="{71C1FC67-FA25-4F88-99EB-A88FF0A7F5B8}" srcOrd="0" destOrd="0" presId="urn:microsoft.com/office/officeart/2018/2/layout/IconLabelList"/>
    <dgm:cxn modelId="{9DB92A61-3B4E-4CDD-ADC1-1200C2A6150F}" srcId="{D2FF058F-5EC8-481B-BF32-163ED339BD87}" destId="{2E7126EE-14EF-47B4-A96A-4B8B618765DA}" srcOrd="1" destOrd="0" parTransId="{39AFC87D-C512-4F10-BEF6-2522E5865CEE}" sibTransId="{CC087E24-0EC3-42B7-A67E-3A1DAB10BA75}"/>
    <dgm:cxn modelId="{B48DEC67-CB7B-4767-AF16-0C2E5EE18AF3}" type="presOf" srcId="{D998264D-018A-4518-B680-2C16297E0CFC}" destId="{A82A3EEE-6CC0-4C0E-9BAB-B8FDC48F3B36}" srcOrd="0" destOrd="0" presId="urn:microsoft.com/office/officeart/2018/2/layout/IconLabelList"/>
    <dgm:cxn modelId="{4D99349B-F938-4FC8-9EED-14DB587841C4}" type="presOf" srcId="{41D25B5A-51EE-4427-81DF-094178FBEFE5}" destId="{C7849FAC-A0D8-4922-B856-D45623379A26}" srcOrd="0" destOrd="0" presId="urn:microsoft.com/office/officeart/2018/2/layout/IconLabelList"/>
    <dgm:cxn modelId="{3B30CBB0-AF4C-4458-8169-93DDB348B91F}" type="presOf" srcId="{D2FF058F-5EC8-481B-BF32-163ED339BD87}" destId="{A28FA3AF-8691-449B-BEBD-E42CF788E091}" srcOrd="0" destOrd="0" presId="urn:microsoft.com/office/officeart/2018/2/layout/IconLabelList"/>
    <dgm:cxn modelId="{3A5105CE-EF52-4BCC-9F7A-531F3C9F46B6}" type="presOf" srcId="{2E7126EE-14EF-47B4-A96A-4B8B618765DA}" destId="{0AC64D66-F265-436E-8BB1-5E0D76AA516D}" srcOrd="0" destOrd="0" presId="urn:microsoft.com/office/officeart/2018/2/layout/IconLabelList"/>
    <dgm:cxn modelId="{7972DD15-6E34-43AD-A1CA-23FC2860EDFE}" type="presParOf" srcId="{A28FA3AF-8691-449B-BEBD-E42CF788E091}" destId="{467D6686-9FCB-4248-B22C-27B879B57F5A}" srcOrd="0" destOrd="0" presId="urn:microsoft.com/office/officeart/2018/2/layout/IconLabelList"/>
    <dgm:cxn modelId="{0BE29B2D-21AF-406C-B7A8-28DC14CFA76B}" type="presParOf" srcId="{467D6686-9FCB-4248-B22C-27B879B57F5A}" destId="{08EE7053-E5C6-4114-A260-30FC7B3EBE9F}" srcOrd="0" destOrd="0" presId="urn:microsoft.com/office/officeart/2018/2/layout/IconLabelList"/>
    <dgm:cxn modelId="{08D38208-4904-456F-9283-D30199302ADA}" type="presParOf" srcId="{467D6686-9FCB-4248-B22C-27B879B57F5A}" destId="{7E0DEA21-98C5-4E2B-A078-D0A38752EE7F}" srcOrd="1" destOrd="0" presId="urn:microsoft.com/office/officeart/2018/2/layout/IconLabelList"/>
    <dgm:cxn modelId="{7AE96333-992D-4DE6-B339-F41386435BB2}" type="presParOf" srcId="{467D6686-9FCB-4248-B22C-27B879B57F5A}" destId="{71C1FC67-FA25-4F88-99EB-A88FF0A7F5B8}" srcOrd="2" destOrd="0" presId="urn:microsoft.com/office/officeart/2018/2/layout/IconLabelList"/>
    <dgm:cxn modelId="{3145613D-AD7B-4814-B8D2-065EB215F08E}" type="presParOf" srcId="{A28FA3AF-8691-449B-BEBD-E42CF788E091}" destId="{9A2D6B48-666C-476D-91D0-DA1B0D7E47B5}" srcOrd="1" destOrd="0" presId="urn:microsoft.com/office/officeart/2018/2/layout/IconLabelList"/>
    <dgm:cxn modelId="{5065DFF7-75DF-4BCB-93B3-7702C3F64E08}" type="presParOf" srcId="{A28FA3AF-8691-449B-BEBD-E42CF788E091}" destId="{52E7EB31-D343-46BB-9589-395F707F2CAB}" srcOrd="2" destOrd="0" presId="urn:microsoft.com/office/officeart/2018/2/layout/IconLabelList"/>
    <dgm:cxn modelId="{D582EE04-4B6E-46DF-A841-5A6A9203A395}" type="presParOf" srcId="{52E7EB31-D343-46BB-9589-395F707F2CAB}" destId="{6CE27317-D933-45CF-8019-E2EB5DE2C700}" srcOrd="0" destOrd="0" presId="urn:microsoft.com/office/officeart/2018/2/layout/IconLabelList"/>
    <dgm:cxn modelId="{4030BB93-2645-4A9D-A57D-E28F9639EE9D}" type="presParOf" srcId="{52E7EB31-D343-46BB-9589-395F707F2CAB}" destId="{66DE8BDA-2C2D-45B0-8FE5-94DE461667AD}" srcOrd="1" destOrd="0" presId="urn:microsoft.com/office/officeart/2018/2/layout/IconLabelList"/>
    <dgm:cxn modelId="{01E323F9-21FD-4543-AA02-633F3D505DB4}" type="presParOf" srcId="{52E7EB31-D343-46BB-9589-395F707F2CAB}" destId="{0AC64D66-F265-436E-8BB1-5E0D76AA516D}" srcOrd="2" destOrd="0" presId="urn:microsoft.com/office/officeart/2018/2/layout/IconLabelList"/>
    <dgm:cxn modelId="{AF274802-E712-49F3-804F-66F2CD8EF1EE}" type="presParOf" srcId="{A28FA3AF-8691-449B-BEBD-E42CF788E091}" destId="{70765F0B-B73B-4CE5-A7D7-F9C057647F03}" srcOrd="3" destOrd="0" presId="urn:microsoft.com/office/officeart/2018/2/layout/IconLabelList"/>
    <dgm:cxn modelId="{4EB29D21-8A84-475E-944B-83E360B310B4}" type="presParOf" srcId="{A28FA3AF-8691-449B-BEBD-E42CF788E091}" destId="{7C482304-4A68-49AB-9B60-B7E42D55E968}" srcOrd="4" destOrd="0" presId="urn:microsoft.com/office/officeart/2018/2/layout/IconLabelList"/>
    <dgm:cxn modelId="{DD475A37-22BD-4C11-8302-0314E0EC6A53}" type="presParOf" srcId="{7C482304-4A68-49AB-9B60-B7E42D55E968}" destId="{57549627-35B9-4BE3-BA49-F34D5183CC54}" srcOrd="0" destOrd="0" presId="urn:microsoft.com/office/officeart/2018/2/layout/IconLabelList"/>
    <dgm:cxn modelId="{7F6F8F9D-E8C3-4E7E-ADBE-B0D6166779ED}" type="presParOf" srcId="{7C482304-4A68-49AB-9B60-B7E42D55E968}" destId="{EE0196CD-BDA7-4D8F-95A3-8306023F362C}" srcOrd="1" destOrd="0" presId="urn:microsoft.com/office/officeart/2018/2/layout/IconLabelList"/>
    <dgm:cxn modelId="{78EF638C-D3B5-4D05-8270-BCD830D600E6}" type="presParOf" srcId="{7C482304-4A68-49AB-9B60-B7E42D55E968}" destId="{A82A3EEE-6CC0-4C0E-9BAB-B8FDC48F3B36}" srcOrd="2" destOrd="0" presId="urn:microsoft.com/office/officeart/2018/2/layout/IconLabelList"/>
    <dgm:cxn modelId="{6D71D164-8E61-4168-8B16-51DB9F28DF54}" type="presParOf" srcId="{A28FA3AF-8691-449B-BEBD-E42CF788E091}" destId="{6A59CA1E-9D96-40D6-9C81-DB0473F5D844}" srcOrd="5" destOrd="0" presId="urn:microsoft.com/office/officeart/2018/2/layout/IconLabelList"/>
    <dgm:cxn modelId="{8F8EC26A-5B16-452D-B1C4-92A5A7F058BB}" type="presParOf" srcId="{A28FA3AF-8691-449B-BEBD-E42CF788E091}" destId="{2309951C-B3AB-4C40-BF97-16BC32F43D8E}" srcOrd="6" destOrd="0" presId="urn:microsoft.com/office/officeart/2018/2/layout/IconLabelList"/>
    <dgm:cxn modelId="{19AE9965-619D-4619-89F2-D3CA92016380}" type="presParOf" srcId="{2309951C-B3AB-4C40-BF97-16BC32F43D8E}" destId="{2B84EB46-E083-4768-B01B-BD4982FDABBA}" srcOrd="0" destOrd="0" presId="urn:microsoft.com/office/officeart/2018/2/layout/IconLabelList"/>
    <dgm:cxn modelId="{C7BDBAA4-8A0D-4A48-A89B-452326691039}" type="presParOf" srcId="{2309951C-B3AB-4C40-BF97-16BC32F43D8E}" destId="{F420A06C-0D37-444B-823A-1C73185D35E9}" srcOrd="1" destOrd="0" presId="urn:microsoft.com/office/officeart/2018/2/layout/IconLabelList"/>
    <dgm:cxn modelId="{ECEDB22F-638B-47B5-88FC-826308B5CD66}" type="presParOf" srcId="{2309951C-B3AB-4C40-BF97-16BC32F43D8E}" destId="{C7849FAC-A0D8-4922-B856-D45623379A26}"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583AC17-930C-44D9-9E30-40032E6C859E}"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CE91308-7817-444B-A539-BA285232784F}">
      <dgm:prSet/>
      <dgm:spPr/>
      <dgm:t>
        <a:bodyPr/>
        <a:lstStyle/>
        <a:p>
          <a:r>
            <a:rPr lang="en-US" dirty="0"/>
            <a:t>Identify 1-2 leaders to assist with recruitment efforts (New Member Coordinators!)</a:t>
          </a:r>
        </a:p>
      </dgm:t>
    </dgm:pt>
    <dgm:pt modelId="{65BBF2B5-DEC0-4259-8A7D-97E7BC5825BB}" type="parTrans" cxnId="{E34E3D3D-D87C-441F-A4F8-1D5DF0C056C9}">
      <dgm:prSet/>
      <dgm:spPr/>
      <dgm:t>
        <a:bodyPr/>
        <a:lstStyle/>
        <a:p>
          <a:endParaRPr lang="en-US"/>
        </a:p>
      </dgm:t>
    </dgm:pt>
    <dgm:pt modelId="{3BD55C44-3983-46D0-BB32-5CF2CFE9A09E}" type="sibTrans" cxnId="{E34E3D3D-D87C-441F-A4F8-1D5DF0C056C9}">
      <dgm:prSet/>
      <dgm:spPr/>
      <dgm:t>
        <a:bodyPr/>
        <a:lstStyle/>
        <a:p>
          <a:endParaRPr lang="en-US"/>
        </a:p>
      </dgm:t>
    </dgm:pt>
    <dgm:pt modelId="{0D968B06-26AE-4D22-B52D-D3765E7BD7F1}">
      <dgm:prSet/>
      <dgm:spPr/>
      <dgm:t>
        <a:bodyPr/>
        <a:lstStyle/>
        <a:p>
          <a:r>
            <a:rPr lang="en-US" dirty="0"/>
            <a:t>Schedule a parent orientation meeting for new families within 1-2 weeks of joining</a:t>
          </a:r>
        </a:p>
      </dgm:t>
    </dgm:pt>
    <dgm:pt modelId="{B09650E1-6A55-4C13-B678-F80F12A9FDEF}" type="parTrans" cxnId="{E0398A69-993D-44AC-9CC6-05E71EF1422A}">
      <dgm:prSet/>
      <dgm:spPr/>
      <dgm:t>
        <a:bodyPr/>
        <a:lstStyle/>
        <a:p>
          <a:endParaRPr lang="en-US"/>
        </a:p>
      </dgm:t>
    </dgm:pt>
    <dgm:pt modelId="{8F24EF31-AEE4-44AD-B920-1327628B7360}" type="sibTrans" cxnId="{E0398A69-993D-44AC-9CC6-05E71EF1422A}">
      <dgm:prSet/>
      <dgm:spPr/>
      <dgm:t>
        <a:bodyPr/>
        <a:lstStyle/>
        <a:p>
          <a:endParaRPr lang="en-US"/>
        </a:p>
      </dgm:t>
    </dgm:pt>
    <dgm:pt modelId="{038127BF-1AA7-47DE-B1B2-6B52FA2271E4}">
      <dgm:prSet/>
      <dgm:spPr/>
      <dgm:t>
        <a:bodyPr/>
        <a:lstStyle/>
        <a:p>
          <a:r>
            <a:rPr lang="en-US" dirty="0"/>
            <a:t>Host or participate in a fall Scout activity within 30 days of new families joining</a:t>
          </a:r>
        </a:p>
      </dgm:t>
    </dgm:pt>
    <dgm:pt modelId="{646A0CA9-EA62-4EAA-9990-426549EA17F7}" type="parTrans" cxnId="{AA86A249-76F2-4118-9FDB-AFCFE0F82185}">
      <dgm:prSet/>
      <dgm:spPr/>
      <dgm:t>
        <a:bodyPr/>
        <a:lstStyle/>
        <a:p>
          <a:endParaRPr lang="en-US"/>
        </a:p>
      </dgm:t>
    </dgm:pt>
    <dgm:pt modelId="{70CC487E-D8E6-433B-8D02-58E257F8DF2B}" type="sibTrans" cxnId="{AA86A249-76F2-4118-9FDB-AFCFE0F82185}">
      <dgm:prSet/>
      <dgm:spPr/>
      <dgm:t>
        <a:bodyPr/>
        <a:lstStyle/>
        <a:p>
          <a:endParaRPr lang="en-US"/>
        </a:p>
      </dgm:t>
    </dgm:pt>
    <dgm:pt modelId="{A111528C-2707-419C-A9DC-3C454FDAC728}" type="pres">
      <dgm:prSet presAssocID="{8583AC17-930C-44D9-9E30-40032E6C859E}" presName="root" presStyleCnt="0">
        <dgm:presLayoutVars>
          <dgm:dir/>
          <dgm:resizeHandles val="exact"/>
        </dgm:presLayoutVars>
      </dgm:prSet>
      <dgm:spPr/>
    </dgm:pt>
    <dgm:pt modelId="{604D7B52-EE3D-43CE-B12E-806387422359}" type="pres">
      <dgm:prSet presAssocID="{4CE91308-7817-444B-A539-BA285232784F}" presName="compNode" presStyleCnt="0"/>
      <dgm:spPr/>
    </dgm:pt>
    <dgm:pt modelId="{D4150A89-2CAA-41A4-9754-EB46BDFD48B5}" type="pres">
      <dgm:prSet presAssocID="{4CE91308-7817-444B-A539-BA285232784F}"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aptain"/>
        </a:ext>
      </dgm:extLst>
    </dgm:pt>
    <dgm:pt modelId="{6ABFBAF7-B50D-4F9F-B015-DC2E67DB0232}" type="pres">
      <dgm:prSet presAssocID="{4CE91308-7817-444B-A539-BA285232784F}" presName="spaceRect" presStyleCnt="0"/>
      <dgm:spPr/>
    </dgm:pt>
    <dgm:pt modelId="{6C3C138B-AA37-4F26-99A4-7A9996B76B3C}" type="pres">
      <dgm:prSet presAssocID="{4CE91308-7817-444B-A539-BA285232784F}" presName="textRect" presStyleLbl="revTx" presStyleIdx="0" presStyleCnt="3">
        <dgm:presLayoutVars>
          <dgm:chMax val="1"/>
          <dgm:chPref val="1"/>
        </dgm:presLayoutVars>
      </dgm:prSet>
      <dgm:spPr/>
    </dgm:pt>
    <dgm:pt modelId="{7BB3348C-F5F9-4462-9776-6FA15330DCAF}" type="pres">
      <dgm:prSet presAssocID="{3BD55C44-3983-46D0-BB32-5CF2CFE9A09E}" presName="sibTrans" presStyleCnt="0"/>
      <dgm:spPr/>
    </dgm:pt>
    <dgm:pt modelId="{65B02ABF-9243-4BBF-9E57-209CA788CF43}" type="pres">
      <dgm:prSet presAssocID="{0D968B06-26AE-4D22-B52D-D3765E7BD7F1}" presName="compNode" presStyleCnt="0"/>
      <dgm:spPr/>
    </dgm:pt>
    <dgm:pt modelId="{30ADDFC3-C514-42B2-929A-4CAAF49E3E15}" type="pres">
      <dgm:prSet presAssocID="{0D968B06-26AE-4D22-B52D-D3765E7BD7F1}"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ard Room"/>
        </a:ext>
      </dgm:extLst>
    </dgm:pt>
    <dgm:pt modelId="{DBE928CF-5CEB-474D-A9F8-EF6AC65C6925}" type="pres">
      <dgm:prSet presAssocID="{0D968B06-26AE-4D22-B52D-D3765E7BD7F1}" presName="spaceRect" presStyleCnt="0"/>
      <dgm:spPr/>
    </dgm:pt>
    <dgm:pt modelId="{9005A294-2D73-499C-A8BD-B083CAFD473E}" type="pres">
      <dgm:prSet presAssocID="{0D968B06-26AE-4D22-B52D-D3765E7BD7F1}" presName="textRect" presStyleLbl="revTx" presStyleIdx="1" presStyleCnt="3">
        <dgm:presLayoutVars>
          <dgm:chMax val="1"/>
          <dgm:chPref val="1"/>
        </dgm:presLayoutVars>
      </dgm:prSet>
      <dgm:spPr/>
    </dgm:pt>
    <dgm:pt modelId="{0A8F234E-CF88-4B42-B45F-E200C8D5883E}" type="pres">
      <dgm:prSet presAssocID="{8F24EF31-AEE4-44AD-B920-1327628B7360}" presName="sibTrans" presStyleCnt="0"/>
      <dgm:spPr/>
    </dgm:pt>
    <dgm:pt modelId="{A00F6649-7E0D-4534-AE0C-E4923EABAFD3}" type="pres">
      <dgm:prSet presAssocID="{038127BF-1AA7-47DE-B1B2-6B52FA2271E4}" presName="compNode" presStyleCnt="0"/>
      <dgm:spPr/>
    </dgm:pt>
    <dgm:pt modelId="{6BEB45AF-854D-4E5D-99A3-E2B890B4D06A}" type="pres">
      <dgm:prSet presAssocID="{038127BF-1AA7-47DE-B1B2-6B52FA2271E4}"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Group"/>
        </a:ext>
      </dgm:extLst>
    </dgm:pt>
    <dgm:pt modelId="{75C239A9-707A-4896-9B00-7AB4881EB538}" type="pres">
      <dgm:prSet presAssocID="{038127BF-1AA7-47DE-B1B2-6B52FA2271E4}" presName="spaceRect" presStyleCnt="0"/>
      <dgm:spPr/>
    </dgm:pt>
    <dgm:pt modelId="{4420DAE7-8AED-435D-9D63-47912767B96E}" type="pres">
      <dgm:prSet presAssocID="{038127BF-1AA7-47DE-B1B2-6B52FA2271E4}" presName="textRect" presStyleLbl="revTx" presStyleIdx="2" presStyleCnt="3">
        <dgm:presLayoutVars>
          <dgm:chMax val="1"/>
          <dgm:chPref val="1"/>
        </dgm:presLayoutVars>
      </dgm:prSet>
      <dgm:spPr/>
    </dgm:pt>
  </dgm:ptLst>
  <dgm:cxnLst>
    <dgm:cxn modelId="{E34E3D3D-D87C-441F-A4F8-1D5DF0C056C9}" srcId="{8583AC17-930C-44D9-9E30-40032E6C859E}" destId="{4CE91308-7817-444B-A539-BA285232784F}" srcOrd="0" destOrd="0" parTransId="{65BBF2B5-DEC0-4259-8A7D-97E7BC5825BB}" sibTransId="{3BD55C44-3983-46D0-BB32-5CF2CFE9A09E}"/>
    <dgm:cxn modelId="{C8443462-F572-4DE0-BB71-3B274472B79F}" type="presOf" srcId="{8583AC17-930C-44D9-9E30-40032E6C859E}" destId="{A111528C-2707-419C-A9DC-3C454FDAC728}" srcOrd="0" destOrd="0" presId="urn:microsoft.com/office/officeart/2018/2/layout/IconLabelList"/>
    <dgm:cxn modelId="{E0398A69-993D-44AC-9CC6-05E71EF1422A}" srcId="{8583AC17-930C-44D9-9E30-40032E6C859E}" destId="{0D968B06-26AE-4D22-B52D-D3765E7BD7F1}" srcOrd="1" destOrd="0" parTransId="{B09650E1-6A55-4C13-B678-F80F12A9FDEF}" sibTransId="{8F24EF31-AEE4-44AD-B920-1327628B7360}"/>
    <dgm:cxn modelId="{AA86A249-76F2-4118-9FDB-AFCFE0F82185}" srcId="{8583AC17-930C-44D9-9E30-40032E6C859E}" destId="{038127BF-1AA7-47DE-B1B2-6B52FA2271E4}" srcOrd="2" destOrd="0" parTransId="{646A0CA9-EA62-4EAA-9990-426549EA17F7}" sibTransId="{70CC487E-D8E6-433B-8D02-58E257F8DF2B}"/>
    <dgm:cxn modelId="{3AD2EF74-14F3-40AC-95DA-15D3CB5EA19E}" type="presOf" srcId="{038127BF-1AA7-47DE-B1B2-6B52FA2271E4}" destId="{4420DAE7-8AED-435D-9D63-47912767B96E}" srcOrd="0" destOrd="0" presId="urn:microsoft.com/office/officeart/2018/2/layout/IconLabelList"/>
    <dgm:cxn modelId="{5701FB8B-0B05-4563-8A0F-A0520E178C41}" type="presOf" srcId="{0D968B06-26AE-4D22-B52D-D3765E7BD7F1}" destId="{9005A294-2D73-499C-A8BD-B083CAFD473E}" srcOrd="0" destOrd="0" presId="urn:microsoft.com/office/officeart/2018/2/layout/IconLabelList"/>
    <dgm:cxn modelId="{91642899-679A-427B-9FDF-7D28F3435E33}" type="presOf" srcId="{4CE91308-7817-444B-A539-BA285232784F}" destId="{6C3C138B-AA37-4F26-99A4-7A9996B76B3C}" srcOrd="0" destOrd="0" presId="urn:microsoft.com/office/officeart/2018/2/layout/IconLabelList"/>
    <dgm:cxn modelId="{44B797FC-8DC2-4CB2-8EB6-0D845E89367F}" type="presParOf" srcId="{A111528C-2707-419C-A9DC-3C454FDAC728}" destId="{604D7B52-EE3D-43CE-B12E-806387422359}" srcOrd="0" destOrd="0" presId="urn:microsoft.com/office/officeart/2018/2/layout/IconLabelList"/>
    <dgm:cxn modelId="{9EB6C268-8A9B-4B0F-9BCF-E77BDA2DAE76}" type="presParOf" srcId="{604D7B52-EE3D-43CE-B12E-806387422359}" destId="{D4150A89-2CAA-41A4-9754-EB46BDFD48B5}" srcOrd="0" destOrd="0" presId="urn:microsoft.com/office/officeart/2018/2/layout/IconLabelList"/>
    <dgm:cxn modelId="{47A89746-4746-4C2E-AE14-014AE10E6148}" type="presParOf" srcId="{604D7B52-EE3D-43CE-B12E-806387422359}" destId="{6ABFBAF7-B50D-4F9F-B015-DC2E67DB0232}" srcOrd="1" destOrd="0" presId="urn:microsoft.com/office/officeart/2018/2/layout/IconLabelList"/>
    <dgm:cxn modelId="{F7F89EA0-6039-49C8-9B8C-D35D1A2D21E3}" type="presParOf" srcId="{604D7B52-EE3D-43CE-B12E-806387422359}" destId="{6C3C138B-AA37-4F26-99A4-7A9996B76B3C}" srcOrd="2" destOrd="0" presId="urn:microsoft.com/office/officeart/2018/2/layout/IconLabelList"/>
    <dgm:cxn modelId="{13A95CFB-6C16-4286-B0B1-3B6912509379}" type="presParOf" srcId="{A111528C-2707-419C-A9DC-3C454FDAC728}" destId="{7BB3348C-F5F9-4462-9776-6FA15330DCAF}" srcOrd="1" destOrd="0" presId="urn:microsoft.com/office/officeart/2018/2/layout/IconLabelList"/>
    <dgm:cxn modelId="{6C46A8E3-9EA4-4D57-AFF7-6D68933DEC25}" type="presParOf" srcId="{A111528C-2707-419C-A9DC-3C454FDAC728}" destId="{65B02ABF-9243-4BBF-9E57-209CA788CF43}" srcOrd="2" destOrd="0" presId="urn:microsoft.com/office/officeart/2018/2/layout/IconLabelList"/>
    <dgm:cxn modelId="{1139BB31-0C5F-4616-853C-5DC0406BF394}" type="presParOf" srcId="{65B02ABF-9243-4BBF-9E57-209CA788CF43}" destId="{30ADDFC3-C514-42B2-929A-4CAAF49E3E15}" srcOrd="0" destOrd="0" presId="urn:microsoft.com/office/officeart/2018/2/layout/IconLabelList"/>
    <dgm:cxn modelId="{1FA95552-7296-4A68-9618-63A324CEEF06}" type="presParOf" srcId="{65B02ABF-9243-4BBF-9E57-209CA788CF43}" destId="{DBE928CF-5CEB-474D-A9F8-EF6AC65C6925}" srcOrd="1" destOrd="0" presId="urn:microsoft.com/office/officeart/2018/2/layout/IconLabelList"/>
    <dgm:cxn modelId="{E9367354-C5C9-4EBB-A1EA-972626A73177}" type="presParOf" srcId="{65B02ABF-9243-4BBF-9E57-209CA788CF43}" destId="{9005A294-2D73-499C-A8BD-B083CAFD473E}" srcOrd="2" destOrd="0" presId="urn:microsoft.com/office/officeart/2018/2/layout/IconLabelList"/>
    <dgm:cxn modelId="{6D8306FE-C429-4BD2-9A3C-E2968844CAC6}" type="presParOf" srcId="{A111528C-2707-419C-A9DC-3C454FDAC728}" destId="{0A8F234E-CF88-4B42-B45F-E200C8D5883E}" srcOrd="3" destOrd="0" presId="urn:microsoft.com/office/officeart/2018/2/layout/IconLabelList"/>
    <dgm:cxn modelId="{6AE30288-1276-405B-A4FD-F04BEF837752}" type="presParOf" srcId="{A111528C-2707-419C-A9DC-3C454FDAC728}" destId="{A00F6649-7E0D-4534-AE0C-E4923EABAFD3}" srcOrd="4" destOrd="0" presId="urn:microsoft.com/office/officeart/2018/2/layout/IconLabelList"/>
    <dgm:cxn modelId="{C5B6EE46-31AF-462E-A531-E2FF261343A5}" type="presParOf" srcId="{A00F6649-7E0D-4534-AE0C-E4923EABAFD3}" destId="{6BEB45AF-854D-4E5D-99A3-E2B890B4D06A}" srcOrd="0" destOrd="0" presId="urn:microsoft.com/office/officeart/2018/2/layout/IconLabelList"/>
    <dgm:cxn modelId="{BB12878E-18FB-4745-B155-CF5AC34DF40C}" type="presParOf" srcId="{A00F6649-7E0D-4534-AE0C-E4923EABAFD3}" destId="{75C239A9-707A-4896-9B00-7AB4881EB538}" srcOrd="1" destOrd="0" presId="urn:microsoft.com/office/officeart/2018/2/layout/IconLabelList"/>
    <dgm:cxn modelId="{9B654A77-5840-4277-977F-62CFAA0A317F}" type="presParOf" srcId="{A00F6649-7E0D-4534-AE0C-E4923EABAFD3}" destId="{4420DAE7-8AED-435D-9D63-47912767B96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AEE9111-0898-4AB5-BFC1-9063CB8BCA1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C4A4770-0CCE-4A3F-B188-1D70A88552BB}">
      <dgm:prSet custT="1"/>
      <dgm:spPr/>
      <dgm:t>
        <a:bodyPr/>
        <a:lstStyle/>
        <a:p>
          <a:pPr>
            <a:lnSpc>
              <a:spcPct val="100000"/>
            </a:lnSpc>
            <a:defRPr cap="all"/>
          </a:pPr>
          <a:r>
            <a:rPr lang="en-US" sz="1800" dirty="0"/>
            <a:t>Publish &amp; Promote an ACTIVITY Calendar (MINIMUM 90 DAYS)</a:t>
          </a:r>
        </a:p>
      </dgm:t>
    </dgm:pt>
    <dgm:pt modelId="{F90A0624-01A4-4393-9AE6-A5A788BA976B}" type="parTrans" cxnId="{FBC037D0-B193-49B4-9B17-518230BA1E78}">
      <dgm:prSet/>
      <dgm:spPr/>
      <dgm:t>
        <a:bodyPr/>
        <a:lstStyle/>
        <a:p>
          <a:endParaRPr lang="en-US"/>
        </a:p>
      </dgm:t>
    </dgm:pt>
    <dgm:pt modelId="{C9D5D65E-4A12-4AA3-B67D-B5A1007B249D}" type="sibTrans" cxnId="{FBC037D0-B193-49B4-9B17-518230BA1E78}">
      <dgm:prSet/>
      <dgm:spPr/>
      <dgm:t>
        <a:bodyPr/>
        <a:lstStyle/>
        <a:p>
          <a:endParaRPr lang="en-US"/>
        </a:p>
      </dgm:t>
    </dgm:pt>
    <dgm:pt modelId="{32BACE9A-2383-4D20-A817-8D2D394A7068}">
      <dgm:prSet custT="1"/>
      <dgm:spPr/>
      <dgm:t>
        <a:bodyPr/>
        <a:lstStyle/>
        <a:p>
          <a:pPr>
            <a:lnSpc>
              <a:spcPct val="100000"/>
            </a:lnSpc>
            <a:defRPr cap="all"/>
          </a:pPr>
          <a:r>
            <a:rPr lang="en-US" sz="1900" dirty="0"/>
            <a:t>Update your BeAScout.org Pin</a:t>
          </a:r>
        </a:p>
      </dgm:t>
    </dgm:pt>
    <dgm:pt modelId="{1AD06DF4-BC15-40EB-9127-45B01F232D7D}" type="parTrans" cxnId="{A26A1269-9B97-46C3-B00B-F6E7CC6B61DD}">
      <dgm:prSet/>
      <dgm:spPr/>
      <dgm:t>
        <a:bodyPr/>
        <a:lstStyle/>
        <a:p>
          <a:endParaRPr lang="en-US"/>
        </a:p>
      </dgm:t>
    </dgm:pt>
    <dgm:pt modelId="{9FC67A44-136E-454B-8E18-24AB2BD872E2}" type="sibTrans" cxnId="{A26A1269-9B97-46C3-B00B-F6E7CC6B61DD}">
      <dgm:prSet/>
      <dgm:spPr/>
      <dgm:t>
        <a:bodyPr/>
        <a:lstStyle/>
        <a:p>
          <a:endParaRPr lang="en-US"/>
        </a:p>
      </dgm:t>
    </dgm:pt>
    <dgm:pt modelId="{C8EFD0EF-8EDB-430C-9B86-7307D847BD77}">
      <dgm:prSet custT="1"/>
      <dgm:spPr/>
      <dgm:t>
        <a:bodyPr/>
        <a:lstStyle/>
        <a:p>
          <a:pPr>
            <a:lnSpc>
              <a:spcPct val="100000"/>
            </a:lnSpc>
            <a:defRPr cap="all"/>
          </a:pPr>
          <a:r>
            <a:rPr lang="en-US" sz="2000" b="0"/>
            <a:t>Conduct a service project at a school, park or organization</a:t>
          </a:r>
        </a:p>
      </dgm:t>
    </dgm:pt>
    <dgm:pt modelId="{14621B07-9742-4BCA-80D6-75BA149C36AF}" type="parTrans" cxnId="{7709940E-2F26-43C0-8574-27B7927E82EA}">
      <dgm:prSet/>
      <dgm:spPr/>
      <dgm:t>
        <a:bodyPr/>
        <a:lstStyle/>
        <a:p>
          <a:endParaRPr lang="en-US"/>
        </a:p>
      </dgm:t>
    </dgm:pt>
    <dgm:pt modelId="{DFEF7D96-9383-42CA-B090-ECD504D97EEC}" type="sibTrans" cxnId="{7709940E-2F26-43C0-8574-27B7927E82EA}">
      <dgm:prSet/>
      <dgm:spPr/>
      <dgm:t>
        <a:bodyPr/>
        <a:lstStyle/>
        <a:p>
          <a:endParaRPr lang="en-US"/>
        </a:p>
      </dgm:t>
    </dgm:pt>
    <dgm:pt modelId="{BB667269-266D-4392-9DC9-F9B06F1516A9}">
      <dgm:prSet/>
      <dgm:spPr/>
      <dgm:t>
        <a:bodyPr/>
        <a:lstStyle/>
        <a:p>
          <a:pPr>
            <a:lnSpc>
              <a:spcPct val="100000"/>
            </a:lnSpc>
            <a:defRPr cap="all"/>
          </a:pPr>
          <a:r>
            <a:rPr lang="en-US"/>
            <a:t>Take Scouting to the People</a:t>
          </a:r>
        </a:p>
      </dgm:t>
    </dgm:pt>
    <dgm:pt modelId="{3A40D9EE-C0A0-43E0-B4DC-6D4EDC897214}" type="parTrans" cxnId="{B1D4A845-B061-4789-B776-67DB81B8A25E}">
      <dgm:prSet/>
      <dgm:spPr/>
      <dgm:t>
        <a:bodyPr/>
        <a:lstStyle/>
        <a:p>
          <a:endParaRPr lang="en-US"/>
        </a:p>
      </dgm:t>
    </dgm:pt>
    <dgm:pt modelId="{3F0564F8-842A-4881-B346-58EEDA805211}" type="sibTrans" cxnId="{B1D4A845-B061-4789-B776-67DB81B8A25E}">
      <dgm:prSet/>
      <dgm:spPr/>
      <dgm:t>
        <a:bodyPr/>
        <a:lstStyle/>
        <a:p>
          <a:endParaRPr lang="en-US"/>
        </a:p>
      </dgm:t>
    </dgm:pt>
    <dgm:pt modelId="{4A0130CB-1236-4D10-8DBC-F5BCA7FE462F}" type="pres">
      <dgm:prSet presAssocID="{3AEE9111-0898-4AB5-BFC1-9063CB8BCA12}" presName="root" presStyleCnt="0">
        <dgm:presLayoutVars>
          <dgm:dir/>
          <dgm:resizeHandles val="exact"/>
        </dgm:presLayoutVars>
      </dgm:prSet>
      <dgm:spPr/>
    </dgm:pt>
    <dgm:pt modelId="{DD94AD79-F3AB-4C65-90BA-F1300D7B8040}" type="pres">
      <dgm:prSet presAssocID="{EC4A4770-0CCE-4A3F-B188-1D70A88552BB}" presName="compNode" presStyleCnt="0"/>
      <dgm:spPr/>
    </dgm:pt>
    <dgm:pt modelId="{9D94E3D9-990E-4394-8DCC-A298A88B636E}" type="pres">
      <dgm:prSet presAssocID="{EC4A4770-0CCE-4A3F-B188-1D70A88552BB}" presName="iconBgRect" presStyleLbl="bgShp" presStyleIdx="0" presStyleCnt="4"/>
      <dgm:spPr/>
    </dgm:pt>
    <dgm:pt modelId="{C4F65702-B864-4852-9427-5E505CF1E306}" type="pres">
      <dgm:prSet presAssocID="{EC4A4770-0CCE-4A3F-B188-1D70A88552BB}"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Monthly calendar"/>
        </a:ext>
      </dgm:extLst>
    </dgm:pt>
    <dgm:pt modelId="{7E2A5FA7-2162-4230-B2FC-67CC4D45106C}" type="pres">
      <dgm:prSet presAssocID="{EC4A4770-0CCE-4A3F-B188-1D70A88552BB}" presName="spaceRect" presStyleCnt="0"/>
      <dgm:spPr/>
    </dgm:pt>
    <dgm:pt modelId="{ADF9EE87-5FD4-47BA-8D10-76C77F21007A}" type="pres">
      <dgm:prSet presAssocID="{EC4A4770-0CCE-4A3F-B188-1D70A88552BB}" presName="textRect" presStyleLbl="revTx" presStyleIdx="0" presStyleCnt="4">
        <dgm:presLayoutVars>
          <dgm:chMax val="1"/>
          <dgm:chPref val="1"/>
        </dgm:presLayoutVars>
      </dgm:prSet>
      <dgm:spPr/>
    </dgm:pt>
    <dgm:pt modelId="{9A5296A8-83F2-494C-B4AD-68ACE833F22C}" type="pres">
      <dgm:prSet presAssocID="{C9D5D65E-4A12-4AA3-B67D-B5A1007B249D}" presName="sibTrans" presStyleCnt="0"/>
      <dgm:spPr/>
    </dgm:pt>
    <dgm:pt modelId="{847FA2D9-346C-4F8B-94B5-4852A0A214A9}" type="pres">
      <dgm:prSet presAssocID="{32BACE9A-2383-4D20-A817-8D2D394A7068}" presName="compNode" presStyleCnt="0"/>
      <dgm:spPr/>
    </dgm:pt>
    <dgm:pt modelId="{2DA6C0D0-35C8-4B62-81CF-D06781794B16}" type="pres">
      <dgm:prSet presAssocID="{32BACE9A-2383-4D20-A817-8D2D394A7068}" presName="iconBgRect" presStyleLbl="bgShp" presStyleIdx="1" presStyleCnt="4"/>
      <dgm:spPr/>
    </dgm:pt>
    <dgm:pt modelId="{0908BFE0-C5B7-4A06-B847-226CEE002AD5}" type="pres">
      <dgm:prSet presAssocID="{32BACE9A-2383-4D20-A817-8D2D394A7068}"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B0ADA55A-B4D6-4307-8E94-3519D0CE34F6}" type="pres">
      <dgm:prSet presAssocID="{32BACE9A-2383-4D20-A817-8D2D394A7068}" presName="spaceRect" presStyleCnt="0"/>
      <dgm:spPr/>
    </dgm:pt>
    <dgm:pt modelId="{59C0BBA6-2D5D-460C-BED3-FBD19FDE50DB}" type="pres">
      <dgm:prSet presAssocID="{32BACE9A-2383-4D20-A817-8D2D394A7068}" presName="textRect" presStyleLbl="revTx" presStyleIdx="1" presStyleCnt="4">
        <dgm:presLayoutVars>
          <dgm:chMax val="1"/>
          <dgm:chPref val="1"/>
        </dgm:presLayoutVars>
      </dgm:prSet>
      <dgm:spPr/>
    </dgm:pt>
    <dgm:pt modelId="{86AF841C-79E1-4F8C-B93D-D254C94A82A5}" type="pres">
      <dgm:prSet presAssocID="{9FC67A44-136E-454B-8E18-24AB2BD872E2}" presName="sibTrans" presStyleCnt="0"/>
      <dgm:spPr/>
    </dgm:pt>
    <dgm:pt modelId="{7898FE80-D63C-4DE1-B1A1-ED6C6296C47E}" type="pres">
      <dgm:prSet presAssocID="{C8EFD0EF-8EDB-430C-9B86-7307D847BD77}" presName="compNode" presStyleCnt="0"/>
      <dgm:spPr/>
    </dgm:pt>
    <dgm:pt modelId="{F96A1D7D-42A6-4589-98B4-FC405FE6CC30}" type="pres">
      <dgm:prSet presAssocID="{C8EFD0EF-8EDB-430C-9B86-7307D847BD77}" presName="iconBgRect" presStyleLbl="bgShp" presStyleIdx="2" presStyleCnt="4"/>
      <dgm:spPr/>
    </dgm:pt>
    <dgm:pt modelId="{20D37DFA-6760-4A23-A4ED-926700AD4800}" type="pres">
      <dgm:prSet presAssocID="{C8EFD0EF-8EDB-430C-9B86-7307D847BD77}" presName="iconRect" presStyleLbl="node1" presStyleIdx="2" presStyleCnt="4"/>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Large paint brush with solid fill"/>
        </a:ext>
      </dgm:extLst>
    </dgm:pt>
    <dgm:pt modelId="{1C058314-768C-4118-B1FB-471E13B82EC5}" type="pres">
      <dgm:prSet presAssocID="{C8EFD0EF-8EDB-430C-9B86-7307D847BD77}" presName="spaceRect" presStyleCnt="0"/>
      <dgm:spPr/>
    </dgm:pt>
    <dgm:pt modelId="{F0ECFD5B-7EBD-43BB-8282-976ED1B7361D}" type="pres">
      <dgm:prSet presAssocID="{C8EFD0EF-8EDB-430C-9B86-7307D847BD77}" presName="textRect" presStyleLbl="revTx" presStyleIdx="2" presStyleCnt="4">
        <dgm:presLayoutVars>
          <dgm:chMax val="1"/>
          <dgm:chPref val="1"/>
        </dgm:presLayoutVars>
      </dgm:prSet>
      <dgm:spPr/>
    </dgm:pt>
    <dgm:pt modelId="{E57916D6-8FA2-4C86-8911-F7A60BFC8065}" type="pres">
      <dgm:prSet presAssocID="{DFEF7D96-9383-42CA-B090-ECD504D97EEC}" presName="sibTrans" presStyleCnt="0"/>
      <dgm:spPr/>
    </dgm:pt>
    <dgm:pt modelId="{65DEEF88-F384-41F7-A75A-B8A1D49B8046}" type="pres">
      <dgm:prSet presAssocID="{BB667269-266D-4392-9DC9-F9B06F1516A9}" presName="compNode" presStyleCnt="0"/>
      <dgm:spPr/>
    </dgm:pt>
    <dgm:pt modelId="{5B12C827-E577-43CE-B7C8-03D8788F2AC1}" type="pres">
      <dgm:prSet presAssocID="{BB667269-266D-4392-9DC9-F9B06F1516A9}" presName="iconBgRect" presStyleLbl="bgShp" presStyleIdx="3" presStyleCnt="4"/>
      <dgm:spPr>
        <a:solidFill>
          <a:srgbClr val="C00000"/>
        </a:solidFill>
      </dgm:spPr>
    </dgm:pt>
    <dgm:pt modelId="{544CF575-C305-4172-9368-C0863963D2BF}" type="pres">
      <dgm:prSet presAssocID="{BB667269-266D-4392-9DC9-F9B06F1516A9}"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roup with solid fill"/>
        </a:ext>
      </dgm:extLst>
    </dgm:pt>
    <dgm:pt modelId="{F08B6893-C182-4544-A031-CB967D2F29A2}" type="pres">
      <dgm:prSet presAssocID="{BB667269-266D-4392-9DC9-F9B06F1516A9}" presName="spaceRect" presStyleCnt="0"/>
      <dgm:spPr/>
    </dgm:pt>
    <dgm:pt modelId="{5922228D-4A56-4BA3-A949-3C67FCB15E32}" type="pres">
      <dgm:prSet presAssocID="{BB667269-266D-4392-9DC9-F9B06F1516A9}" presName="textRect" presStyleLbl="revTx" presStyleIdx="3" presStyleCnt="4">
        <dgm:presLayoutVars>
          <dgm:chMax val="1"/>
          <dgm:chPref val="1"/>
        </dgm:presLayoutVars>
      </dgm:prSet>
      <dgm:spPr/>
    </dgm:pt>
  </dgm:ptLst>
  <dgm:cxnLst>
    <dgm:cxn modelId="{B2FFB60D-AA8C-43C4-AEA6-6BB58A0CF6CA}" type="presOf" srcId="{C8EFD0EF-8EDB-430C-9B86-7307D847BD77}" destId="{F0ECFD5B-7EBD-43BB-8282-976ED1B7361D}" srcOrd="0" destOrd="0" presId="urn:microsoft.com/office/officeart/2018/5/layout/IconCircleLabelList"/>
    <dgm:cxn modelId="{7709940E-2F26-43C0-8574-27B7927E82EA}" srcId="{3AEE9111-0898-4AB5-BFC1-9063CB8BCA12}" destId="{C8EFD0EF-8EDB-430C-9B86-7307D847BD77}" srcOrd="2" destOrd="0" parTransId="{14621B07-9742-4BCA-80D6-75BA149C36AF}" sibTransId="{DFEF7D96-9383-42CA-B090-ECD504D97EEC}"/>
    <dgm:cxn modelId="{55FE1019-8BAD-442C-BDE8-9BD250D6C2C5}" type="presOf" srcId="{32BACE9A-2383-4D20-A817-8D2D394A7068}" destId="{59C0BBA6-2D5D-460C-BED3-FBD19FDE50DB}" srcOrd="0" destOrd="0" presId="urn:microsoft.com/office/officeart/2018/5/layout/IconCircleLabelList"/>
    <dgm:cxn modelId="{B1D4A845-B061-4789-B776-67DB81B8A25E}" srcId="{3AEE9111-0898-4AB5-BFC1-9063CB8BCA12}" destId="{BB667269-266D-4392-9DC9-F9B06F1516A9}" srcOrd="3" destOrd="0" parTransId="{3A40D9EE-C0A0-43E0-B4DC-6D4EDC897214}" sibTransId="{3F0564F8-842A-4881-B346-58EEDA805211}"/>
    <dgm:cxn modelId="{A26A1269-9B97-46C3-B00B-F6E7CC6B61DD}" srcId="{3AEE9111-0898-4AB5-BFC1-9063CB8BCA12}" destId="{32BACE9A-2383-4D20-A817-8D2D394A7068}" srcOrd="1" destOrd="0" parTransId="{1AD06DF4-BC15-40EB-9127-45B01F232D7D}" sibTransId="{9FC67A44-136E-454B-8E18-24AB2BD872E2}"/>
    <dgm:cxn modelId="{9560D59C-E293-4B08-A725-D98B74912CE6}" type="presOf" srcId="{BB667269-266D-4392-9DC9-F9B06F1516A9}" destId="{5922228D-4A56-4BA3-A949-3C67FCB15E32}" srcOrd="0" destOrd="0" presId="urn:microsoft.com/office/officeart/2018/5/layout/IconCircleLabelList"/>
    <dgm:cxn modelId="{BADDC6A0-4D43-4900-A2D3-E38CE2B636AB}" type="presOf" srcId="{EC4A4770-0CCE-4A3F-B188-1D70A88552BB}" destId="{ADF9EE87-5FD4-47BA-8D10-76C77F21007A}" srcOrd="0" destOrd="0" presId="urn:microsoft.com/office/officeart/2018/5/layout/IconCircleLabelList"/>
    <dgm:cxn modelId="{01E335A4-7862-49E0-9059-0596D97089A4}" type="presOf" srcId="{3AEE9111-0898-4AB5-BFC1-9063CB8BCA12}" destId="{4A0130CB-1236-4D10-8DBC-F5BCA7FE462F}" srcOrd="0" destOrd="0" presId="urn:microsoft.com/office/officeart/2018/5/layout/IconCircleLabelList"/>
    <dgm:cxn modelId="{FBC037D0-B193-49B4-9B17-518230BA1E78}" srcId="{3AEE9111-0898-4AB5-BFC1-9063CB8BCA12}" destId="{EC4A4770-0CCE-4A3F-B188-1D70A88552BB}" srcOrd="0" destOrd="0" parTransId="{F90A0624-01A4-4393-9AE6-A5A788BA976B}" sibTransId="{C9D5D65E-4A12-4AA3-B67D-B5A1007B249D}"/>
    <dgm:cxn modelId="{EF4D045F-F0BE-49C9-9A4D-08A22A2936A5}" type="presParOf" srcId="{4A0130CB-1236-4D10-8DBC-F5BCA7FE462F}" destId="{DD94AD79-F3AB-4C65-90BA-F1300D7B8040}" srcOrd="0" destOrd="0" presId="urn:microsoft.com/office/officeart/2018/5/layout/IconCircleLabelList"/>
    <dgm:cxn modelId="{52E7C6F7-6616-4B91-9DE8-C144CD8E6A4A}" type="presParOf" srcId="{DD94AD79-F3AB-4C65-90BA-F1300D7B8040}" destId="{9D94E3D9-990E-4394-8DCC-A298A88B636E}" srcOrd="0" destOrd="0" presId="urn:microsoft.com/office/officeart/2018/5/layout/IconCircleLabelList"/>
    <dgm:cxn modelId="{F78D14EA-2C01-443C-9F42-6F11979BADFA}" type="presParOf" srcId="{DD94AD79-F3AB-4C65-90BA-F1300D7B8040}" destId="{C4F65702-B864-4852-9427-5E505CF1E306}" srcOrd="1" destOrd="0" presId="urn:microsoft.com/office/officeart/2018/5/layout/IconCircleLabelList"/>
    <dgm:cxn modelId="{FFA80150-1086-4896-B17C-16F11A96806B}" type="presParOf" srcId="{DD94AD79-F3AB-4C65-90BA-F1300D7B8040}" destId="{7E2A5FA7-2162-4230-B2FC-67CC4D45106C}" srcOrd="2" destOrd="0" presId="urn:microsoft.com/office/officeart/2018/5/layout/IconCircleLabelList"/>
    <dgm:cxn modelId="{E6392656-6448-4BB8-9470-023415EF9309}" type="presParOf" srcId="{DD94AD79-F3AB-4C65-90BA-F1300D7B8040}" destId="{ADF9EE87-5FD4-47BA-8D10-76C77F21007A}" srcOrd="3" destOrd="0" presId="urn:microsoft.com/office/officeart/2018/5/layout/IconCircleLabelList"/>
    <dgm:cxn modelId="{282D7F98-7E9D-479D-AA4F-C5BEA695A622}" type="presParOf" srcId="{4A0130CB-1236-4D10-8DBC-F5BCA7FE462F}" destId="{9A5296A8-83F2-494C-B4AD-68ACE833F22C}" srcOrd="1" destOrd="0" presId="urn:microsoft.com/office/officeart/2018/5/layout/IconCircleLabelList"/>
    <dgm:cxn modelId="{E1836EAB-AB1C-4549-9381-606DE5D65DFC}" type="presParOf" srcId="{4A0130CB-1236-4D10-8DBC-F5BCA7FE462F}" destId="{847FA2D9-346C-4F8B-94B5-4852A0A214A9}" srcOrd="2" destOrd="0" presId="urn:microsoft.com/office/officeart/2018/5/layout/IconCircleLabelList"/>
    <dgm:cxn modelId="{7516BB2B-F2A6-4A97-9622-42D1EE4B0FF9}" type="presParOf" srcId="{847FA2D9-346C-4F8B-94B5-4852A0A214A9}" destId="{2DA6C0D0-35C8-4B62-81CF-D06781794B16}" srcOrd="0" destOrd="0" presId="urn:microsoft.com/office/officeart/2018/5/layout/IconCircleLabelList"/>
    <dgm:cxn modelId="{6045BA1D-BC30-4A74-9CA2-6D9A8EE2A358}" type="presParOf" srcId="{847FA2D9-346C-4F8B-94B5-4852A0A214A9}" destId="{0908BFE0-C5B7-4A06-B847-226CEE002AD5}" srcOrd="1" destOrd="0" presId="urn:microsoft.com/office/officeart/2018/5/layout/IconCircleLabelList"/>
    <dgm:cxn modelId="{268BBB74-0931-4DAD-AC5D-AEED9D48ED2F}" type="presParOf" srcId="{847FA2D9-346C-4F8B-94B5-4852A0A214A9}" destId="{B0ADA55A-B4D6-4307-8E94-3519D0CE34F6}" srcOrd="2" destOrd="0" presId="urn:microsoft.com/office/officeart/2018/5/layout/IconCircleLabelList"/>
    <dgm:cxn modelId="{534AAA85-1CF1-46FA-AB7E-DCC6A52F3FBB}" type="presParOf" srcId="{847FA2D9-346C-4F8B-94B5-4852A0A214A9}" destId="{59C0BBA6-2D5D-460C-BED3-FBD19FDE50DB}" srcOrd="3" destOrd="0" presId="urn:microsoft.com/office/officeart/2018/5/layout/IconCircleLabelList"/>
    <dgm:cxn modelId="{46F20AF3-7955-4C5A-BCE0-565E6C14F8FF}" type="presParOf" srcId="{4A0130CB-1236-4D10-8DBC-F5BCA7FE462F}" destId="{86AF841C-79E1-4F8C-B93D-D254C94A82A5}" srcOrd="3" destOrd="0" presId="urn:microsoft.com/office/officeart/2018/5/layout/IconCircleLabelList"/>
    <dgm:cxn modelId="{CE58E9FA-C43F-4301-9A6F-A95A897E8253}" type="presParOf" srcId="{4A0130CB-1236-4D10-8DBC-F5BCA7FE462F}" destId="{7898FE80-D63C-4DE1-B1A1-ED6C6296C47E}" srcOrd="4" destOrd="0" presId="urn:microsoft.com/office/officeart/2018/5/layout/IconCircleLabelList"/>
    <dgm:cxn modelId="{EE206456-0143-4B7D-8903-3797C26B3DF1}" type="presParOf" srcId="{7898FE80-D63C-4DE1-B1A1-ED6C6296C47E}" destId="{F96A1D7D-42A6-4589-98B4-FC405FE6CC30}" srcOrd="0" destOrd="0" presId="urn:microsoft.com/office/officeart/2018/5/layout/IconCircleLabelList"/>
    <dgm:cxn modelId="{11FBCC25-13F5-4B92-A3C6-59AC03108928}" type="presParOf" srcId="{7898FE80-D63C-4DE1-B1A1-ED6C6296C47E}" destId="{20D37DFA-6760-4A23-A4ED-926700AD4800}" srcOrd="1" destOrd="0" presId="urn:microsoft.com/office/officeart/2018/5/layout/IconCircleLabelList"/>
    <dgm:cxn modelId="{1B491D01-6BDC-4A7F-A2EA-66F1389D1C2E}" type="presParOf" srcId="{7898FE80-D63C-4DE1-B1A1-ED6C6296C47E}" destId="{1C058314-768C-4118-B1FB-471E13B82EC5}" srcOrd="2" destOrd="0" presId="urn:microsoft.com/office/officeart/2018/5/layout/IconCircleLabelList"/>
    <dgm:cxn modelId="{F82C25B8-E826-4D05-A473-30B5FC5C1734}" type="presParOf" srcId="{7898FE80-D63C-4DE1-B1A1-ED6C6296C47E}" destId="{F0ECFD5B-7EBD-43BB-8282-976ED1B7361D}" srcOrd="3" destOrd="0" presId="urn:microsoft.com/office/officeart/2018/5/layout/IconCircleLabelList"/>
    <dgm:cxn modelId="{45FAE2BF-18EC-43DE-A90B-B5899973AE89}" type="presParOf" srcId="{4A0130CB-1236-4D10-8DBC-F5BCA7FE462F}" destId="{E57916D6-8FA2-4C86-8911-F7A60BFC8065}" srcOrd="5" destOrd="0" presId="urn:microsoft.com/office/officeart/2018/5/layout/IconCircleLabelList"/>
    <dgm:cxn modelId="{F23C0A21-E8A3-4DC8-8586-03E31DA8B16B}" type="presParOf" srcId="{4A0130CB-1236-4D10-8DBC-F5BCA7FE462F}" destId="{65DEEF88-F384-41F7-A75A-B8A1D49B8046}" srcOrd="6" destOrd="0" presId="urn:microsoft.com/office/officeart/2018/5/layout/IconCircleLabelList"/>
    <dgm:cxn modelId="{29E35605-1BDA-43A0-AF08-3D29E8DEF1AA}" type="presParOf" srcId="{65DEEF88-F384-41F7-A75A-B8A1D49B8046}" destId="{5B12C827-E577-43CE-B7C8-03D8788F2AC1}" srcOrd="0" destOrd="0" presId="urn:microsoft.com/office/officeart/2018/5/layout/IconCircleLabelList"/>
    <dgm:cxn modelId="{E7DA5536-1154-4AC8-B399-B5C71BF1A7E9}" type="presParOf" srcId="{65DEEF88-F384-41F7-A75A-B8A1D49B8046}" destId="{544CF575-C305-4172-9368-C0863963D2BF}" srcOrd="1" destOrd="0" presId="urn:microsoft.com/office/officeart/2018/5/layout/IconCircleLabelList"/>
    <dgm:cxn modelId="{74984ECD-D991-42D9-8DA5-D0D4072B4E4F}" type="presParOf" srcId="{65DEEF88-F384-41F7-A75A-B8A1D49B8046}" destId="{F08B6893-C182-4544-A031-CB967D2F29A2}" srcOrd="2" destOrd="0" presId="urn:microsoft.com/office/officeart/2018/5/layout/IconCircleLabelList"/>
    <dgm:cxn modelId="{E7FFF6F5-50CA-42D7-B117-4E04E004E645}" type="presParOf" srcId="{65DEEF88-F384-41F7-A75A-B8A1D49B8046}" destId="{5922228D-4A56-4BA3-A949-3C67FCB15E3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CB99727-7B33-48CE-A77A-59EAF7217969}" type="doc">
      <dgm:prSet loTypeId="urn:microsoft.com/office/officeart/2016/7/layout/LinearBlockProcessNumbered" loCatId="process" qsTypeId="urn:microsoft.com/office/officeart/2005/8/quickstyle/simple1" qsCatId="simple" csTypeId="urn:microsoft.com/office/officeart/2005/8/colors/accent0_3" csCatId="mainScheme"/>
      <dgm:spPr/>
      <dgm:t>
        <a:bodyPr/>
        <a:lstStyle/>
        <a:p>
          <a:endParaRPr lang="en-US"/>
        </a:p>
      </dgm:t>
    </dgm:pt>
    <dgm:pt modelId="{E90A855B-4309-4231-BD04-0877849533D3}">
      <dgm:prSet custT="1"/>
      <dgm:spPr/>
      <dgm:t>
        <a:bodyPr/>
        <a:lstStyle/>
        <a:p>
          <a:r>
            <a:rPr lang="en-US" sz="4000" b="1" u="sng"/>
            <a:t>SHARE</a:t>
          </a:r>
          <a:r>
            <a:rPr lang="en-US" sz="2600"/>
            <a:t> – Promote your program!</a:t>
          </a:r>
        </a:p>
      </dgm:t>
    </dgm:pt>
    <dgm:pt modelId="{E0E7858E-5EB8-4D4E-90B2-E685B498D9B7}" type="parTrans" cxnId="{98F8D600-F326-4347-A7C0-F1D11BE9515A}">
      <dgm:prSet/>
      <dgm:spPr/>
      <dgm:t>
        <a:bodyPr/>
        <a:lstStyle/>
        <a:p>
          <a:endParaRPr lang="en-US"/>
        </a:p>
      </dgm:t>
    </dgm:pt>
    <dgm:pt modelId="{4DD30241-A230-4CF5-802E-426E3975AF84}" type="sibTrans" cxnId="{98F8D600-F326-4347-A7C0-F1D11BE9515A}">
      <dgm:prSet phldrT="01" phldr="0"/>
      <dgm:spPr/>
      <dgm:t>
        <a:bodyPr/>
        <a:lstStyle/>
        <a:p>
          <a:r>
            <a:rPr lang="en-US"/>
            <a:t>01</a:t>
          </a:r>
        </a:p>
      </dgm:t>
    </dgm:pt>
    <dgm:pt modelId="{9FA7ECB1-90D9-4AF7-B0A0-D1AB86F59BFA}">
      <dgm:prSet custT="1"/>
      <dgm:spPr/>
      <dgm:t>
        <a:bodyPr/>
        <a:lstStyle/>
        <a:p>
          <a:r>
            <a:rPr lang="en-US" sz="4000" b="1" u="sng"/>
            <a:t>INVITE</a:t>
          </a:r>
          <a:r>
            <a:rPr lang="en-US" sz="4000"/>
            <a:t> </a:t>
          </a:r>
          <a:r>
            <a:rPr lang="en-US" sz="2600"/>
            <a:t>– Recruit families, not just kids</a:t>
          </a:r>
        </a:p>
      </dgm:t>
    </dgm:pt>
    <dgm:pt modelId="{2C14F173-A2BB-4E61-89B9-045B0DE711C5}" type="parTrans" cxnId="{8908F1CC-DF76-4632-A252-1FA3035AA574}">
      <dgm:prSet/>
      <dgm:spPr/>
      <dgm:t>
        <a:bodyPr/>
        <a:lstStyle/>
        <a:p>
          <a:endParaRPr lang="en-US"/>
        </a:p>
      </dgm:t>
    </dgm:pt>
    <dgm:pt modelId="{306319B5-6A8A-4650-95FC-320E710D2772}" type="sibTrans" cxnId="{8908F1CC-DF76-4632-A252-1FA3035AA574}">
      <dgm:prSet phldrT="02" phldr="0"/>
      <dgm:spPr/>
      <dgm:t>
        <a:bodyPr/>
        <a:lstStyle/>
        <a:p>
          <a:r>
            <a:rPr lang="en-US"/>
            <a:t>02</a:t>
          </a:r>
        </a:p>
      </dgm:t>
    </dgm:pt>
    <dgm:pt modelId="{359B923E-F1BD-4671-AA43-533C8A8491C7}">
      <dgm:prSet custT="1"/>
      <dgm:spPr/>
      <dgm:t>
        <a:bodyPr/>
        <a:lstStyle/>
        <a:p>
          <a:r>
            <a:rPr lang="en-US" sz="4000" b="1" u="sng"/>
            <a:t>ENGAGE</a:t>
          </a:r>
          <a:r>
            <a:rPr lang="en-US" sz="2600"/>
            <a:t> – Every parent/guardian helps </a:t>
          </a:r>
        </a:p>
      </dgm:t>
    </dgm:pt>
    <dgm:pt modelId="{5D5FAC0B-3321-42B7-A878-C0CA5CB426C1}" type="parTrans" cxnId="{3813C668-3CA6-4F96-92AB-41840F25DDF1}">
      <dgm:prSet/>
      <dgm:spPr/>
      <dgm:t>
        <a:bodyPr/>
        <a:lstStyle/>
        <a:p>
          <a:endParaRPr lang="en-US"/>
        </a:p>
      </dgm:t>
    </dgm:pt>
    <dgm:pt modelId="{6BACB349-C4F2-4233-AD7F-994EFF37C5B2}" type="sibTrans" cxnId="{3813C668-3CA6-4F96-92AB-41840F25DDF1}">
      <dgm:prSet phldrT="03" phldr="0"/>
      <dgm:spPr/>
      <dgm:t>
        <a:bodyPr/>
        <a:lstStyle/>
        <a:p>
          <a:r>
            <a:rPr lang="en-US"/>
            <a:t>03</a:t>
          </a:r>
        </a:p>
      </dgm:t>
    </dgm:pt>
    <dgm:pt modelId="{1E63FADC-DCAB-4D22-8A3A-9C1C45E3490D}" type="pres">
      <dgm:prSet presAssocID="{ECB99727-7B33-48CE-A77A-59EAF7217969}" presName="Name0" presStyleCnt="0">
        <dgm:presLayoutVars>
          <dgm:animLvl val="lvl"/>
          <dgm:resizeHandles val="exact"/>
        </dgm:presLayoutVars>
      </dgm:prSet>
      <dgm:spPr/>
    </dgm:pt>
    <dgm:pt modelId="{83303FB7-FC0E-49DE-9935-AA793C760908}" type="pres">
      <dgm:prSet presAssocID="{E90A855B-4309-4231-BD04-0877849533D3}" presName="compositeNode" presStyleCnt="0">
        <dgm:presLayoutVars>
          <dgm:bulletEnabled val="1"/>
        </dgm:presLayoutVars>
      </dgm:prSet>
      <dgm:spPr/>
    </dgm:pt>
    <dgm:pt modelId="{2FB11094-077D-4AE5-8DC8-3D294D4C9590}" type="pres">
      <dgm:prSet presAssocID="{E90A855B-4309-4231-BD04-0877849533D3}" presName="bgRect" presStyleLbl="alignNode1" presStyleIdx="0" presStyleCnt="3"/>
      <dgm:spPr/>
    </dgm:pt>
    <dgm:pt modelId="{E583BF86-E816-4B8C-A005-AC02D0F2F421}" type="pres">
      <dgm:prSet presAssocID="{4DD30241-A230-4CF5-802E-426E3975AF84}" presName="sibTransNodeRect" presStyleLbl="alignNode1" presStyleIdx="0" presStyleCnt="3">
        <dgm:presLayoutVars>
          <dgm:chMax val="0"/>
          <dgm:bulletEnabled val="1"/>
        </dgm:presLayoutVars>
      </dgm:prSet>
      <dgm:spPr/>
    </dgm:pt>
    <dgm:pt modelId="{B67C0155-501D-46FD-80E4-82FF90DDA9A3}" type="pres">
      <dgm:prSet presAssocID="{E90A855B-4309-4231-BD04-0877849533D3}" presName="nodeRect" presStyleLbl="alignNode1" presStyleIdx="0" presStyleCnt="3">
        <dgm:presLayoutVars>
          <dgm:bulletEnabled val="1"/>
        </dgm:presLayoutVars>
      </dgm:prSet>
      <dgm:spPr/>
    </dgm:pt>
    <dgm:pt modelId="{F4389687-9970-412D-8174-5A9BF4D55E7D}" type="pres">
      <dgm:prSet presAssocID="{4DD30241-A230-4CF5-802E-426E3975AF84}" presName="sibTrans" presStyleCnt="0"/>
      <dgm:spPr/>
    </dgm:pt>
    <dgm:pt modelId="{4090794D-BFF3-4496-89AD-ABB392487D25}" type="pres">
      <dgm:prSet presAssocID="{9FA7ECB1-90D9-4AF7-B0A0-D1AB86F59BFA}" presName="compositeNode" presStyleCnt="0">
        <dgm:presLayoutVars>
          <dgm:bulletEnabled val="1"/>
        </dgm:presLayoutVars>
      </dgm:prSet>
      <dgm:spPr/>
    </dgm:pt>
    <dgm:pt modelId="{0C64B397-2510-44C9-8E28-2003D24765DB}" type="pres">
      <dgm:prSet presAssocID="{9FA7ECB1-90D9-4AF7-B0A0-D1AB86F59BFA}" presName="bgRect" presStyleLbl="alignNode1" presStyleIdx="1" presStyleCnt="3"/>
      <dgm:spPr/>
    </dgm:pt>
    <dgm:pt modelId="{700D4C95-FAFE-4AFA-A7D0-D0AE41618E44}" type="pres">
      <dgm:prSet presAssocID="{306319B5-6A8A-4650-95FC-320E710D2772}" presName="sibTransNodeRect" presStyleLbl="alignNode1" presStyleIdx="1" presStyleCnt="3">
        <dgm:presLayoutVars>
          <dgm:chMax val="0"/>
          <dgm:bulletEnabled val="1"/>
        </dgm:presLayoutVars>
      </dgm:prSet>
      <dgm:spPr/>
    </dgm:pt>
    <dgm:pt modelId="{FD03E9A8-54DD-47E1-8502-DFA5AA6AE1F5}" type="pres">
      <dgm:prSet presAssocID="{9FA7ECB1-90D9-4AF7-B0A0-D1AB86F59BFA}" presName="nodeRect" presStyleLbl="alignNode1" presStyleIdx="1" presStyleCnt="3">
        <dgm:presLayoutVars>
          <dgm:bulletEnabled val="1"/>
        </dgm:presLayoutVars>
      </dgm:prSet>
      <dgm:spPr/>
    </dgm:pt>
    <dgm:pt modelId="{DA5DCAD4-15DC-42D0-BB49-17F5AA355F0A}" type="pres">
      <dgm:prSet presAssocID="{306319B5-6A8A-4650-95FC-320E710D2772}" presName="sibTrans" presStyleCnt="0"/>
      <dgm:spPr/>
    </dgm:pt>
    <dgm:pt modelId="{B31DF9E4-682B-4C00-BC6B-07BE1A87AD2A}" type="pres">
      <dgm:prSet presAssocID="{359B923E-F1BD-4671-AA43-533C8A8491C7}" presName="compositeNode" presStyleCnt="0">
        <dgm:presLayoutVars>
          <dgm:bulletEnabled val="1"/>
        </dgm:presLayoutVars>
      </dgm:prSet>
      <dgm:spPr/>
    </dgm:pt>
    <dgm:pt modelId="{E46FCBEC-6ADB-4245-B8B5-DC981A244925}" type="pres">
      <dgm:prSet presAssocID="{359B923E-F1BD-4671-AA43-533C8A8491C7}" presName="bgRect" presStyleLbl="alignNode1" presStyleIdx="2" presStyleCnt="3"/>
      <dgm:spPr/>
    </dgm:pt>
    <dgm:pt modelId="{E919DB97-7F7E-4DC2-B534-9DE555C17783}" type="pres">
      <dgm:prSet presAssocID="{6BACB349-C4F2-4233-AD7F-994EFF37C5B2}" presName="sibTransNodeRect" presStyleLbl="alignNode1" presStyleIdx="2" presStyleCnt="3">
        <dgm:presLayoutVars>
          <dgm:chMax val="0"/>
          <dgm:bulletEnabled val="1"/>
        </dgm:presLayoutVars>
      </dgm:prSet>
      <dgm:spPr/>
    </dgm:pt>
    <dgm:pt modelId="{0069C3EF-E722-4172-9B94-6B8F15DE5AF0}" type="pres">
      <dgm:prSet presAssocID="{359B923E-F1BD-4671-AA43-533C8A8491C7}" presName="nodeRect" presStyleLbl="alignNode1" presStyleIdx="2" presStyleCnt="3">
        <dgm:presLayoutVars>
          <dgm:bulletEnabled val="1"/>
        </dgm:presLayoutVars>
      </dgm:prSet>
      <dgm:spPr/>
    </dgm:pt>
  </dgm:ptLst>
  <dgm:cxnLst>
    <dgm:cxn modelId="{98F8D600-F326-4347-A7C0-F1D11BE9515A}" srcId="{ECB99727-7B33-48CE-A77A-59EAF7217969}" destId="{E90A855B-4309-4231-BD04-0877849533D3}" srcOrd="0" destOrd="0" parTransId="{E0E7858E-5EB8-4D4E-90B2-E685B498D9B7}" sibTransId="{4DD30241-A230-4CF5-802E-426E3975AF84}"/>
    <dgm:cxn modelId="{392C1B15-0FCB-4C24-8579-B5314C5E441B}" type="presOf" srcId="{359B923E-F1BD-4671-AA43-533C8A8491C7}" destId="{E46FCBEC-6ADB-4245-B8B5-DC981A244925}" srcOrd="0" destOrd="0" presId="urn:microsoft.com/office/officeart/2016/7/layout/LinearBlockProcessNumbered"/>
    <dgm:cxn modelId="{E8DD8225-A44B-481D-BDDA-BC56AF20530F}" type="presOf" srcId="{9FA7ECB1-90D9-4AF7-B0A0-D1AB86F59BFA}" destId="{FD03E9A8-54DD-47E1-8502-DFA5AA6AE1F5}" srcOrd="1" destOrd="0" presId="urn:microsoft.com/office/officeart/2016/7/layout/LinearBlockProcessNumbered"/>
    <dgm:cxn modelId="{4785BE5D-16DF-406D-8E26-030300BEAAC6}" type="presOf" srcId="{359B923E-F1BD-4671-AA43-533C8A8491C7}" destId="{0069C3EF-E722-4172-9B94-6B8F15DE5AF0}" srcOrd="1" destOrd="0" presId="urn:microsoft.com/office/officeart/2016/7/layout/LinearBlockProcessNumbered"/>
    <dgm:cxn modelId="{3813C668-3CA6-4F96-92AB-41840F25DDF1}" srcId="{ECB99727-7B33-48CE-A77A-59EAF7217969}" destId="{359B923E-F1BD-4671-AA43-533C8A8491C7}" srcOrd="2" destOrd="0" parTransId="{5D5FAC0B-3321-42B7-A878-C0CA5CB426C1}" sibTransId="{6BACB349-C4F2-4233-AD7F-994EFF37C5B2}"/>
    <dgm:cxn modelId="{547F2B6B-B22E-40B3-98F6-1A43367F52C8}" type="presOf" srcId="{4DD30241-A230-4CF5-802E-426E3975AF84}" destId="{E583BF86-E816-4B8C-A005-AC02D0F2F421}" srcOrd="0" destOrd="0" presId="urn:microsoft.com/office/officeart/2016/7/layout/LinearBlockProcessNumbered"/>
    <dgm:cxn modelId="{E39AD26D-E738-40CE-A6C1-9D6DA8A32704}" type="presOf" srcId="{ECB99727-7B33-48CE-A77A-59EAF7217969}" destId="{1E63FADC-DCAB-4D22-8A3A-9C1C45E3490D}" srcOrd="0" destOrd="0" presId="urn:microsoft.com/office/officeart/2016/7/layout/LinearBlockProcessNumbered"/>
    <dgm:cxn modelId="{1758C04F-95B2-49C4-8A5B-A6B31424E88E}" type="presOf" srcId="{E90A855B-4309-4231-BD04-0877849533D3}" destId="{B67C0155-501D-46FD-80E4-82FF90DDA9A3}" srcOrd="1" destOrd="0" presId="urn:microsoft.com/office/officeart/2016/7/layout/LinearBlockProcessNumbered"/>
    <dgm:cxn modelId="{94D71055-B0E3-451D-BDAA-8C5C95244B00}" type="presOf" srcId="{6BACB349-C4F2-4233-AD7F-994EFF37C5B2}" destId="{E919DB97-7F7E-4DC2-B534-9DE555C17783}" srcOrd="0" destOrd="0" presId="urn:microsoft.com/office/officeart/2016/7/layout/LinearBlockProcessNumbered"/>
    <dgm:cxn modelId="{5D285B7E-F5E2-412C-BE68-06CEA54CA8F5}" type="presOf" srcId="{E90A855B-4309-4231-BD04-0877849533D3}" destId="{2FB11094-077D-4AE5-8DC8-3D294D4C9590}" srcOrd="0" destOrd="0" presId="urn:microsoft.com/office/officeart/2016/7/layout/LinearBlockProcessNumbered"/>
    <dgm:cxn modelId="{E463BA85-FE9C-476A-8E1C-45C72B5ACAD0}" type="presOf" srcId="{306319B5-6A8A-4650-95FC-320E710D2772}" destId="{700D4C95-FAFE-4AFA-A7D0-D0AE41618E44}" srcOrd="0" destOrd="0" presId="urn:microsoft.com/office/officeart/2016/7/layout/LinearBlockProcessNumbered"/>
    <dgm:cxn modelId="{D53189A8-266C-405C-95DB-E238C5FD050D}" type="presOf" srcId="{9FA7ECB1-90D9-4AF7-B0A0-D1AB86F59BFA}" destId="{0C64B397-2510-44C9-8E28-2003D24765DB}" srcOrd="0" destOrd="0" presId="urn:microsoft.com/office/officeart/2016/7/layout/LinearBlockProcessNumbered"/>
    <dgm:cxn modelId="{8908F1CC-DF76-4632-A252-1FA3035AA574}" srcId="{ECB99727-7B33-48CE-A77A-59EAF7217969}" destId="{9FA7ECB1-90D9-4AF7-B0A0-D1AB86F59BFA}" srcOrd="1" destOrd="0" parTransId="{2C14F173-A2BB-4E61-89B9-045B0DE711C5}" sibTransId="{306319B5-6A8A-4650-95FC-320E710D2772}"/>
    <dgm:cxn modelId="{60E76CAA-8664-4A39-9C8F-3B91A6FF9EFB}" type="presParOf" srcId="{1E63FADC-DCAB-4D22-8A3A-9C1C45E3490D}" destId="{83303FB7-FC0E-49DE-9935-AA793C760908}" srcOrd="0" destOrd="0" presId="urn:microsoft.com/office/officeart/2016/7/layout/LinearBlockProcessNumbered"/>
    <dgm:cxn modelId="{625CEBD2-276D-47F8-8306-220722FA9134}" type="presParOf" srcId="{83303FB7-FC0E-49DE-9935-AA793C760908}" destId="{2FB11094-077D-4AE5-8DC8-3D294D4C9590}" srcOrd="0" destOrd="0" presId="urn:microsoft.com/office/officeart/2016/7/layout/LinearBlockProcessNumbered"/>
    <dgm:cxn modelId="{39F81801-E431-434B-A6D0-5F794EBA268D}" type="presParOf" srcId="{83303FB7-FC0E-49DE-9935-AA793C760908}" destId="{E583BF86-E816-4B8C-A005-AC02D0F2F421}" srcOrd="1" destOrd="0" presId="urn:microsoft.com/office/officeart/2016/7/layout/LinearBlockProcessNumbered"/>
    <dgm:cxn modelId="{73BE969B-2ED4-48A3-AF8E-50D2A4F4CE9A}" type="presParOf" srcId="{83303FB7-FC0E-49DE-9935-AA793C760908}" destId="{B67C0155-501D-46FD-80E4-82FF90DDA9A3}" srcOrd="2" destOrd="0" presId="urn:microsoft.com/office/officeart/2016/7/layout/LinearBlockProcessNumbered"/>
    <dgm:cxn modelId="{3BAC7016-E85A-4EA9-BF5D-DDB81403AAA4}" type="presParOf" srcId="{1E63FADC-DCAB-4D22-8A3A-9C1C45E3490D}" destId="{F4389687-9970-412D-8174-5A9BF4D55E7D}" srcOrd="1" destOrd="0" presId="urn:microsoft.com/office/officeart/2016/7/layout/LinearBlockProcessNumbered"/>
    <dgm:cxn modelId="{45B0CE5D-17AE-43F2-A01E-6A43F56CA064}" type="presParOf" srcId="{1E63FADC-DCAB-4D22-8A3A-9C1C45E3490D}" destId="{4090794D-BFF3-4496-89AD-ABB392487D25}" srcOrd="2" destOrd="0" presId="urn:microsoft.com/office/officeart/2016/7/layout/LinearBlockProcessNumbered"/>
    <dgm:cxn modelId="{DEFF1310-48B0-41C7-8284-3D3F3A6AC0D9}" type="presParOf" srcId="{4090794D-BFF3-4496-89AD-ABB392487D25}" destId="{0C64B397-2510-44C9-8E28-2003D24765DB}" srcOrd="0" destOrd="0" presId="urn:microsoft.com/office/officeart/2016/7/layout/LinearBlockProcessNumbered"/>
    <dgm:cxn modelId="{E8A74CA8-B65A-416F-9B12-F7E59FD22D6F}" type="presParOf" srcId="{4090794D-BFF3-4496-89AD-ABB392487D25}" destId="{700D4C95-FAFE-4AFA-A7D0-D0AE41618E44}" srcOrd="1" destOrd="0" presId="urn:microsoft.com/office/officeart/2016/7/layout/LinearBlockProcessNumbered"/>
    <dgm:cxn modelId="{BDD70F10-FA06-4B9F-A731-87D5AC51B021}" type="presParOf" srcId="{4090794D-BFF3-4496-89AD-ABB392487D25}" destId="{FD03E9A8-54DD-47E1-8502-DFA5AA6AE1F5}" srcOrd="2" destOrd="0" presId="urn:microsoft.com/office/officeart/2016/7/layout/LinearBlockProcessNumbered"/>
    <dgm:cxn modelId="{96C12DD6-631E-48B4-869E-575B315F0DFF}" type="presParOf" srcId="{1E63FADC-DCAB-4D22-8A3A-9C1C45E3490D}" destId="{DA5DCAD4-15DC-42D0-BB49-17F5AA355F0A}" srcOrd="3" destOrd="0" presId="urn:microsoft.com/office/officeart/2016/7/layout/LinearBlockProcessNumbered"/>
    <dgm:cxn modelId="{8FFFDA23-A6C2-44A5-AF6B-464CCF5B7253}" type="presParOf" srcId="{1E63FADC-DCAB-4D22-8A3A-9C1C45E3490D}" destId="{B31DF9E4-682B-4C00-BC6B-07BE1A87AD2A}" srcOrd="4" destOrd="0" presId="urn:microsoft.com/office/officeart/2016/7/layout/LinearBlockProcessNumbered"/>
    <dgm:cxn modelId="{4CCCB5D6-40F0-4116-804F-F5ED27E714F7}" type="presParOf" srcId="{B31DF9E4-682B-4C00-BC6B-07BE1A87AD2A}" destId="{E46FCBEC-6ADB-4245-B8B5-DC981A244925}" srcOrd="0" destOrd="0" presId="urn:microsoft.com/office/officeart/2016/7/layout/LinearBlockProcessNumbered"/>
    <dgm:cxn modelId="{1715BA68-9EB1-40E7-9A68-E07E8E817611}" type="presParOf" srcId="{B31DF9E4-682B-4C00-BC6B-07BE1A87AD2A}" destId="{E919DB97-7F7E-4DC2-B534-9DE555C17783}" srcOrd="1" destOrd="0" presId="urn:microsoft.com/office/officeart/2016/7/layout/LinearBlockProcessNumbered"/>
    <dgm:cxn modelId="{931CF481-A93B-4CD0-83F9-57D0CA799648}" type="presParOf" srcId="{B31DF9E4-682B-4C00-BC6B-07BE1A87AD2A}" destId="{0069C3EF-E722-4172-9B94-6B8F15DE5AF0}"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C1D32E5-C2D9-441A-BB9D-6DCD608F970C}"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F02282A3-8234-4832-9C33-530CE5A85ECA}">
      <dgm:prSet/>
      <dgm:spPr/>
      <dgm:t>
        <a:bodyPr/>
        <a:lstStyle/>
        <a:p>
          <a:r>
            <a:rPr lang="en-US"/>
            <a:t>Scouting is for EVERYONE!</a:t>
          </a:r>
        </a:p>
      </dgm:t>
    </dgm:pt>
    <dgm:pt modelId="{3BB56204-BA8E-452E-ADE3-DB570C2DC06C}" type="parTrans" cxnId="{28BCFB54-D2D5-4224-A962-DD01052D30DD}">
      <dgm:prSet/>
      <dgm:spPr/>
      <dgm:t>
        <a:bodyPr/>
        <a:lstStyle/>
        <a:p>
          <a:endParaRPr lang="en-US"/>
        </a:p>
      </dgm:t>
    </dgm:pt>
    <dgm:pt modelId="{13FFC484-B7F9-4A71-B451-FC489E590A26}" type="sibTrans" cxnId="{28BCFB54-D2D5-4224-A962-DD01052D30DD}">
      <dgm:prSet/>
      <dgm:spPr/>
      <dgm:t>
        <a:bodyPr/>
        <a:lstStyle/>
        <a:p>
          <a:endParaRPr lang="en-US"/>
        </a:p>
      </dgm:t>
    </dgm:pt>
    <dgm:pt modelId="{D120E0C8-9E6A-46D1-81CC-91105CC3598A}">
      <dgm:prSet/>
      <dgm:spPr/>
      <dgm:t>
        <a:bodyPr/>
        <a:lstStyle/>
        <a:p>
          <a:r>
            <a:rPr lang="en-US" dirty="0"/>
            <a:t>Let’s Grow Scouting – </a:t>
          </a:r>
          <a:r>
            <a:rPr lang="en-US" i="1" dirty="0"/>
            <a:t>(How many new families will YOUR unit embrace?)</a:t>
          </a:r>
          <a:endParaRPr lang="en-US" dirty="0"/>
        </a:p>
      </dgm:t>
    </dgm:pt>
    <dgm:pt modelId="{A32C37F0-2E81-47AE-B6DE-69F7FB5804AD}" type="parTrans" cxnId="{0C1BC69F-B0E3-49CF-89DB-D2D2F062D803}">
      <dgm:prSet/>
      <dgm:spPr/>
      <dgm:t>
        <a:bodyPr/>
        <a:lstStyle/>
        <a:p>
          <a:endParaRPr lang="en-US"/>
        </a:p>
      </dgm:t>
    </dgm:pt>
    <dgm:pt modelId="{84581074-8D05-4E1E-9CEC-682602645D8D}" type="sibTrans" cxnId="{0C1BC69F-B0E3-49CF-89DB-D2D2F062D803}">
      <dgm:prSet/>
      <dgm:spPr/>
      <dgm:t>
        <a:bodyPr/>
        <a:lstStyle/>
        <a:p>
          <a:endParaRPr lang="en-US"/>
        </a:p>
      </dgm:t>
    </dgm:pt>
    <dgm:pt modelId="{E857C6A5-28A1-439F-A301-D23FF7DF19E1}">
      <dgm:prSet/>
      <dgm:spPr/>
      <dgm:t>
        <a:bodyPr/>
        <a:lstStyle/>
        <a:p>
          <a:r>
            <a:rPr lang="en-US"/>
            <a:t>Minimum 15% membership growth for each unit is the benchmark!</a:t>
          </a:r>
        </a:p>
      </dgm:t>
    </dgm:pt>
    <dgm:pt modelId="{66C927D4-91EB-417B-BA38-02608FBDC014}" type="parTrans" cxnId="{AAF08B2C-D648-4BE3-B0EA-165B4357C674}">
      <dgm:prSet/>
      <dgm:spPr/>
      <dgm:t>
        <a:bodyPr/>
        <a:lstStyle/>
        <a:p>
          <a:endParaRPr lang="en-US"/>
        </a:p>
      </dgm:t>
    </dgm:pt>
    <dgm:pt modelId="{600FBAC1-B335-4AF2-A8A3-930CA81B26CD}" type="sibTrans" cxnId="{AAF08B2C-D648-4BE3-B0EA-165B4357C674}">
      <dgm:prSet/>
      <dgm:spPr/>
      <dgm:t>
        <a:bodyPr/>
        <a:lstStyle/>
        <a:p>
          <a:endParaRPr lang="en-US"/>
        </a:p>
      </dgm:t>
    </dgm:pt>
    <dgm:pt modelId="{D6E1B629-CEBE-4D1D-B88A-91082EA109AA}">
      <dgm:prSet/>
      <dgm:spPr/>
      <dgm:t>
        <a:bodyPr/>
        <a:lstStyle/>
        <a:p>
          <a:r>
            <a:rPr lang="en-US"/>
            <a:t>We must work together!</a:t>
          </a:r>
        </a:p>
      </dgm:t>
    </dgm:pt>
    <dgm:pt modelId="{095E7B88-7B17-4BAD-98E4-70B05EAAB097}" type="parTrans" cxnId="{58E58D62-7DED-4AC3-8368-E19DD549E706}">
      <dgm:prSet/>
      <dgm:spPr/>
      <dgm:t>
        <a:bodyPr/>
        <a:lstStyle/>
        <a:p>
          <a:endParaRPr lang="en-US"/>
        </a:p>
      </dgm:t>
    </dgm:pt>
    <dgm:pt modelId="{490B03CD-9CE2-4E2C-8536-4096DBC93FD1}" type="sibTrans" cxnId="{58E58D62-7DED-4AC3-8368-E19DD549E706}">
      <dgm:prSet/>
      <dgm:spPr/>
      <dgm:t>
        <a:bodyPr/>
        <a:lstStyle/>
        <a:p>
          <a:endParaRPr lang="en-US"/>
        </a:p>
      </dgm:t>
    </dgm:pt>
    <dgm:pt modelId="{D1BED5D9-D585-4B78-87DF-63F1F22325BB}" type="pres">
      <dgm:prSet presAssocID="{EC1D32E5-C2D9-441A-BB9D-6DCD608F970C}" presName="root" presStyleCnt="0">
        <dgm:presLayoutVars>
          <dgm:dir/>
          <dgm:resizeHandles val="exact"/>
        </dgm:presLayoutVars>
      </dgm:prSet>
      <dgm:spPr/>
    </dgm:pt>
    <dgm:pt modelId="{23DBCE50-9709-4F42-B58F-0E0D8C2D619F}" type="pres">
      <dgm:prSet presAssocID="{EC1D32E5-C2D9-441A-BB9D-6DCD608F970C}" presName="container" presStyleCnt="0">
        <dgm:presLayoutVars>
          <dgm:dir/>
          <dgm:resizeHandles val="exact"/>
        </dgm:presLayoutVars>
      </dgm:prSet>
      <dgm:spPr/>
    </dgm:pt>
    <dgm:pt modelId="{C160CC96-C675-4A34-893C-6A1067587ECD}" type="pres">
      <dgm:prSet presAssocID="{F02282A3-8234-4832-9C33-530CE5A85ECA}" presName="compNode" presStyleCnt="0"/>
      <dgm:spPr/>
    </dgm:pt>
    <dgm:pt modelId="{48A8C729-0793-4C36-BD90-4D07D1A1A860}" type="pres">
      <dgm:prSet presAssocID="{F02282A3-8234-4832-9C33-530CE5A85ECA}" presName="iconBgRect" presStyleLbl="bgShp" presStyleIdx="0" presStyleCnt="4"/>
      <dgm:spPr/>
    </dgm:pt>
    <dgm:pt modelId="{930F3FD1-6A46-4231-BE03-FDD5E4C99C48}" type="pres">
      <dgm:prSet presAssocID="{F02282A3-8234-4832-9C33-530CE5A85ECA}"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Hill scene"/>
        </a:ext>
      </dgm:extLst>
    </dgm:pt>
    <dgm:pt modelId="{B44D4054-8BF9-4E08-9847-42ED8933A9EB}" type="pres">
      <dgm:prSet presAssocID="{F02282A3-8234-4832-9C33-530CE5A85ECA}" presName="spaceRect" presStyleCnt="0"/>
      <dgm:spPr/>
    </dgm:pt>
    <dgm:pt modelId="{B742EB32-1E07-4CA1-A904-47B4DE729A69}" type="pres">
      <dgm:prSet presAssocID="{F02282A3-8234-4832-9C33-530CE5A85ECA}" presName="textRect" presStyleLbl="revTx" presStyleIdx="0" presStyleCnt="4">
        <dgm:presLayoutVars>
          <dgm:chMax val="1"/>
          <dgm:chPref val="1"/>
        </dgm:presLayoutVars>
      </dgm:prSet>
      <dgm:spPr/>
    </dgm:pt>
    <dgm:pt modelId="{1D9C6C07-8732-4A25-99AC-FE96AFA76F0E}" type="pres">
      <dgm:prSet presAssocID="{13FFC484-B7F9-4A71-B451-FC489E590A26}" presName="sibTrans" presStyleLbl="sibTrans2D1" presStyleIdx="0" presStyleCnt="0"/>
      <dgm:spPr/>
    </dgm:pt>
    <dgm:pt modelId="{10570320-187B-401D-9C85-C15ACE2DB6C5}" type="pres">
      <dgm:prSet presAssocID="{D120E0C8-9E6A-46D1-81CC-91105CC3598A}" presName="compNode" presStyleCnt="0"/>
      <dgm:spPr/>
    </dgm:pt>
    <dgm:pt modelId="{BAEDE404-02A7-42C3-A022-80A9B47AD8B5}" type="pres">
      <dgm:prSet presAssocID="{D120E0C8-9E6A-46D1-81CC-91105CC3598A}" presName="iconBgRect" presStyleLbl="bgShp" presStyleIdx="1" presStyleCnt="4"/>
      <dgm:spPr/>
    </dgm:pt>
    <dgm:pt modelId="{010144DA-F561-4FF7-A9D8-9158C6498235}" type="pres">
      <dgm:prSet presAssocID="{D120E0C8-9E6A-46D1-81CC-91105CC3598A}"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nt"/>
        </a:ext>
      </dgm:extLst>
    </dgm:pt>
    <dgm:pt modelId="{4E5626CA-22BA-4267-BC3D-ED7B62F1B9DA}" type="pres">
      <dgm:prSet presAssocID="{D120E0C8-9E6A-46D1-81CC-91105CC3598A}" presName="spaceRect" presStyleCnt="0"/>
      <dgm:spPr/>
    </dgm:pt>
    <dgm:pt modelId="{D241A873-D07F-4006-9654-E8D4FBB6E3B1}" type="pres">
      <dgm:prSet presAssocID="{D120E0C8-9E6A-46D1-81CC-91105CC3598A}" presName="textRect" presStyleLbl="revTx" presStyleIdx="1" presStyleCnt="4">
        <dgm:presLayoutVars>
          <dgm:chMax val="1"/>
          <dgm:chPref val="1"/>
        </dgm:presLayoutVars>
      </dgm:prSet>
      <dgm:spPr/>
    </dgm:pt>
    <dgm:pt modelId="{13C1C3B5-26FF-4721-B7C6-06A4924A7F98}" type="pres">
      <dgm:prSet presAssocID="{84581074-8D05-4E1E-9CEC-682602645D8D}" presName="sibTrans" presStyleLbl="sibTrans2D1" presStyleIdx="0" presStyleCnt="0"/>
      <dgm:spPr/>
    </dgm:pt>
    <dgm:pt modelId="{BEBFC66A-2E52-4728-97DD-53588797F30D}" type="pres">
      <dgm:prSet presAssocID="{E857C6A5-28A1-439F-A301-D23FF7DF19E1}" presName="compNode" presStyleCnt="0"/>
      <dgm:spPr/>
    </dgm:pt>
    <dgm:pt modelId="{C1F5F3C6-9941-4EA0-A649-EACFC2B5AC46}" type="pres">
      <dgm:prSet presAssocID="{E857C6A5-28A1-439F-A301-D23FF7DF19E1}" presName="iconBgRect" presStyleLbl="bgShp" presStyleIdx="2" presStyleCnt="4"/>
      <dgm:spPr/>
    </dgm:pt>
    <dgm:pt modelId="{F49FF54B-A1E6-412C-A0C8-07D2791F6CAC}" type="pres">
      <dgm:prSet presAssocID="{E857C6A5-28A1-439F-A301-D23FF7DF19E1}"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ar chart"/>
        </a:ext>
      </dgm:extLst>
    </dgm:pt>
    <dgm:pt modelId="{672EFA28-7C01-4519-8896-9AD74DFC461C}" type="pres">
      <dgm:prSet presAssocID="{E857C6A5-28A1-439F-A301-D23FF7DF19E1}" presName="spaceRect" presStyleCnt="0"/>
      <dgm:spPr/>
    </dgm:pt>
    <dgm:pt modelId="{9BC46692-3ECD-458D-9C97-656B20F514EE}" type="pres">
      <dgm:prSet presAssocID="{E857C6A5-28A1-439F-A301-D23FF7DF19E1}" presName="textRect" presStyleLbl="revTx" presStyleIdx="2" presStyleCnt="4">
        <dgm:presLayoutVars>
          <dgm:chMax val="1"/>
          <dgm:chPref val="1"/>
        </dgm:presLayoutVars>
      </dgm:prSet>
      <dgm:spPr/>
    </dgm:pt>
    <dgm:pt modelId="{9A721B01-6290-421A-B010-6FC17998F752}" type="pres">
      <dgm:prSet presAssocID="{600FBAC1-B335-4AF2-A8A3-930CA81B26CD}" presName="sibTrans" presStyleLbl="sibTrans2D1" presStyleIdx="0" presStyleCnt="0"/>
      <dgm:spPr/>
    </dgm:pt>
    <dgm:pt modelId="{BD06E529-9863-41F8-A61D-7DB428798318}" type="pres">
      <dgm:prSet presAssocID="{D6E1B629-CEBE-4D1D-B88A-91082EA109AA}" presName="compNode" presStyleCnt="0"/>
      <dgm:spPr/>
    </dgm:pt>
    <dgm:pt modelId="{90FD42B9-09D7-48A6-AB22-789DE3946563}" type="pres">
      <dgm:prSet presAssocID="{D6E1B629-CEBE-4D1D-B88A-91082EA109AA}" presName="iconBgRect" presStyleLbl="bgShp" presStyleIdx="3" presStyleCnt="4"/>
      <dgm:spPr/>
    </dgm:pt>
    <dgm:pt modelId="{78B96006-2A9B-4A4F-AA2F-03195D4611A6}" type="pres">
      <dgm:prSet presAssocID="{D6E1B629-CEBE-4D1D-B88A-91082EA109AA}"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of People"/>
        </a:ext>
      </dgm:extLst>
    </dgm:pt>
    <dgm:pt modelId="{8F9075A1-7075-4A3E-BA57-94EEBE0492CF}" type="pres">
      <dgm:prSet presAssocID="{D6E1B629-CEBE-4D1D-B88A-91082EA109AA}" presName="spaceRect" presStyleCnt="0"/>
      <dgm:spPr/>
    </dgm:pt>
    <dgm:pt modelId="{A842CD31-061E-4906-BC8D-3B119504E053}" type="pres">
      <dgm:prSet presAssocID="{D6E1B629-CEBE-4D1D-B88A-91082EA109AA}" presName="textRect" presStyleLbl="revTx" presStyleIdx="3" presStyleCnt="4">
        <dgm:presLayoutVars>
          <dgm:chMax val="1"/>
          <dgm:chPref val="1"/>
        </dgm:presLayoutVars>
      </dgm:prSet>
      <dgm:spPr/>
    </dgm:pt>
  </dgm:ptLst>
  <dgm:cxnLst>
    <dgm:cxn modelId="{E50C7B05-721C-4B89-BE09-471600A3E424}" type="presOf" srcId="{D6E1B629-CEBE-4D1D-B88A-91082EA109AA}" destId="{A842CD31-061E-4906-BC8D-3B119504E053}" srcOrd="0" destOrd="0" presId="urn:microsoft.com/office/officeart/2018/2/layout/IconCircleList"/>
    <dgm:cxn modelId="{59BEA10E-1308-4CC7-B907-7D7DF2F1A05D}" type="presOf" srcId="{13FFC484-B7F9-4A71-B451-FC489E590A26}" destId="{1D9C6C07-8732-4A25-99AC-FE96AFA76F0E}" srcOrd="0" destOrd="0" presId="urn:microsoft.com/office/officeart/2018/2/layout/IconCircleList"/>
    <dgm:cxn modelId="{2E64F42A-DBF4-42F0-ACEA-E47EECB480B5}" type="presOf" srcId="{600FBAC1-B335-4AF2-A8A3-930CA81B26CD}" destId="{9A721B01-6290-421A-B010-6FC17998F752}" srcOrd="0" destOrd="0" presId="urn:microsoft.com/office/officeart/2018/2/layout/IconCircleList"/>
    <dgm:cxn modelId="{AAF08B2C-D648-4BE3-B0EA-165B4357C674}" srcId="{EC1D32E5-C2D9-441A-BB9D-6DCD608F970C}" destId="{E857C6A5-28A1-439F-A301-D23FF7DF19E1}" srcOrd="2" destOrd="0" parTransId="{66C927D4-91EB-417B-BA38-02608FBDC014}" sibTransId="{600FBAC1-B335-4AF2-A8A3-930CA81B26CD}"/>
    <dgm:cxn modelId="{58E58D62-7DED-4AC3-8368-E19DD549E706}" srcId="{EC1D32E5-C2D9-441A-BB9D-6DCD608F970C}" destId="{D6E1B629-CEBE-4D1D-B88A-91082EA109AA}" srcOrd="3" destOrd="0" parTransId="{095E7B88-7B17-4BAD-98E4-70B05EAAB097}" sibTransId="{490B03CD-9CE2-4E2C-8536-4096DBC93FD1}"/>
    <dgm:cxn modelId="{73BB3047-CDE7-41F8-9A54-EBBB19848A1A}" type="presOf" srcId="{F02282A3-8234-4832-9C33-530CE5A85ECA}" destId="{B742EB32-1E07-4CA1-A904-47B4DE729A69}" srcOrd="0" destOrd="0" presId="urn:microsoft.com/office/officeart/2018/2/layout/IconCircleList"/>
    <dgm:cxn modelId="{28BCFB54-D2D5-4224-A962-DD01052D30DD}" srcId="{EC1D32E5-C2D9-441A-BB9D-6DCD608F970C}" destId="{F02282A3-8234-4832-9C33-530CE5A85ECA}" srcOrd="0" destOrd="0" parTransId="{3BB56204-BA8E-452E-ADE3-DB570C2DC06C}" sibTransId="{13FFC484-B7F9-4A71-B451-FC489E590A26}"/>
    <dgm:cxn modelId="{0C1BC69F-B0E3-49CF-89DB-D2D2F062D803}" srcId="{EC1D32E5-C2D9-441A-BB9D-6DCD608F970C}" destId="{D120E0C8-9E6A-46D1-81CC-91105CC3598A}" srcOrd="1" destOrd="0" parTransId="{A32C37F0-2E81-47AE-B6DE-69F7FB5804AD}" sibTransId="{84581074-8D05-4E1E-9CEC-682602645D8D}"/>
    <dgm:cxn modelId="{5C509AA2-0D17-472B-967F-F8803E025836}" type="presOf" srcId="{E857C6A5-28A1-439F-A301-D23FF7DF19E1}" destId="{9BC46692-3ECD-458D-9C97-656B20F514EE}" srcOrd="0" destOrd="0" presId="urn:microsoft.com/office/officeart/2018/2/layout/IconCircleList"/>
    <dgm:cxn modelId="{EC69AFD4-47BE-44BC-ADB1-E45E7BD9EF2F}" type="presOf" srcId="{EC1D32E5-C2D9-441A-BB9D-6DCD608F970C}" destId="{D1BED5D9-D585-4B78-87DF-63F1F22325BB}" srcOrd="0" destOrd="0" presId="urn:microsoft.com/office/officeart/2018/2/layout/IconCircleList"/>
    <dgm:cxn modelId="{852B84DE-4A99-4677-A545-FF357581DAD2}" type="presOf" srcId="{84581074-8D05-4E1E-9CEC-682602645D8D}" destId="{13C1C3B5-26FF-4721-B7C6-06A4924A7F98}" srcOrd="0" destOrd="0" presId="urn:microsoft.com/office/officeart/2018/2/layout/IconCircleList"/>
    <dgm:cxn modelId="{E2E4E2FE-236B-40C3-81B5-0C9D6ECD481D}" type="presOf" srcId="{D120E0C8-9E6A-46D1-81CC-91105CC3598A}" destId="{D241A873-D07F-4006-9654-E8D4FBB6E3B1}" srcOrd="0" destOrd="0" presId="urn:microsoft.com/office/officeart/2018/2/layout/IconCircleList"/>
    <dgm:cxn modelId="{F91E5B66-6F48-48CA-BC3B-B3B018A786AF}" type="presParOf" srcId="{D1BED5D9-D585-4B78-87DF-63F1F22325BB}" destId="{23DBCE50-9709-4F42-B58F-0E0D8C2D619F}" srcOrd="0" destOrd="0" presId="urn:microsoft.com/office/officeart/2018/2/layout/IconCircleList"/>
    <dgm:cxn modelId="{6A36953A-BE60-4324-9E78-3AB7162E3503}" type="presParOf" srcId="{23DBCE50-9709-4F42-B58F-0E0D8C2D619F}" destId="{C160CC96-C675-4A34-893C-6A1067587ECD}" srcOrd="0" destOrd="0" presId="urn:microsoft.com/office/officeart/2018/2/layout/IconCircleList"/>
    <dgm:cxn modelId="{B8A500E7-9122-474B-8FE9-8CE77E9A8D39}" type="presParOf" srcId="{C160CC96-C675-4A34-893C-6A1067587ECD}" destId="{48A8C729-0793-4C36-BD90-4D07D1A1A860}" srcOrd="0" destOrd="0" presId="urn:microsoft.com/office/officeart/2018/2/layout/IconCircleList"/>
    <dgm:cxn modelId="{7BF065DE-CE42-4C5E-A399-D207FB60114E}" type="presParOf" srcId="{C160CC96-C675-4A34-893C-6A1067587ECD}" destId="{930F3FD1-6A46-4231-BE03-FDD5E4C99C48}" srcOrd="1" destOrd="0" presId="urn:microsoft.com/office/officeart/2018/2/layout/IconCircleList"/>
    <dgm:cxn modelId="{596136E6-7523-4F8A-BA12-225839406BFE}" type="presParOf" srcId="{C160CC96-C675-4A34-893C-6A1067587ECD}" destId="{B44D4054-8BF9-4E08-9847-42ED8933A9EB}" srcOrd="2" destOrd="0" presId="urn:microsoft.com/office/officeart/2018/2/layout/IconCircleList"/>
    <dgm:cxn modelId="{BD8E6922-21FC-48B8-9176-2DB4908AA62F}" type="presParOf" srcId="{C160CC96-C675-4A34-893C-6A1067587ECD}" destId="{B742EB32-1E07-4CA1-A904-47B4DE729A69}" srcOrd="3" destOrd="0" presId="urn:microsoft.com/office/officeart/2018/2/layout/IconCircleList"/>
    <dgm:cxn modelId="{A9853FDA-3B16-42D4-9277-F2DFE5979F33}" type="presParOf" srcId="{23DBCE50-9709-4F42-B58F-0E0D8C2D619F}" destId="{1D9C6C07-8732-4A25-99AC-FE96AFA76F0E}" srcOrd="1" destOrd="0" presId="urn:microsoft.com/office/officeart/2018/2/layout/IconCircleList"/>
    <dgm:cxn modelId="{A52A838C-DDB8-4EEC-9947-05355963994C}" type="presParOf" srcId="{23DBCE50-9709-4F42-B58F-0E0D8C2D619F}" destId="{10570320-187B-401D-9C85-C15ACE2DB6C5}" srcOrd="2" destOrd="0" presId="urn:microsoft.com/office/officeart/2018/2/layout/IconCircleList"/>
    <dgm:cxn modelId="{DE315253-9117-42F2-AFA8-11280FC2DA65}" type="presParOf" srcId="{10570320-187B-401D-9C85-C15ACE2DB6C5}" destId="{BAEDE404-02A7-42C3-A022-80A9B47AD8B5}" srcOrd="0" destOrd="0" presId="urn:microsoft.com/office/officeart/2018/2/layout/IconCircleList"/>
    <dgm:cxn modelId="{B43FBA7F-CE3A-46D4-956B-2B2D3D1DDA45}" type="presParOf" srcId="{10570320-187B-401D-9C85-C15ACE2DB6C5}" destId="{010144DA-F561-4FF7-A9D8-9158C6498235}" srcOrd="1" destOrd="0" presId="urn:microsoft.com/office/officeart/2018/2/layout/IconCircleList"/>
    <dgm:cxn modelId="{F0E74DAC-CED7-4A22-AEF0-F4968B0BEE18}" type="presParOf" srcId="{10570320-187B-401D-9C85-C15ACE2DB6C5}" destId="{4E5626CA-22BA-4267-BC3D-ED7B62F1B9DA}" srcOrd="2" destOrd="0" presId="urn:microsoft.com/office/officeart/2018/2/layout/IconCircleList"/>
    <dgm:cxn modelId="{9F6765CE-CA61-4794-AFC4-0D2B05D565B4}" type="presParOf" srcId="{10570320-187B-401D-9C85-C15ACE2DB6C5}" destId="{D241A873-D07F-4006-9654-E8D4FBB6E3B1}" srcOrd="3" destOrd="0" presId="urn:microsoft.com/office/officeart/2018/2/layout/IconCircleList"/>
    <dgm:cxn modelId="{E1E28470-754C-4B8B-AC4E-750DCF4F1BC6}" type="presParOf" srcId="{23DBCE50-9709-4F42-B58F-0E0D8C2D619F}" destId="{13C1C3B5-26FF-4721-B7C6-06A4924A7F98}" srcOrd="3" destOrd="0" presId="urn:microsoft.com/office/officeart/2018/2/layout/IconCircleList"/>
    <dgm:cxn modelId="{6D697682-0DB1-46CC-8E84-901999D8C414}" type="presParOf" srcId="{23DBCE50-9709-4F42-B58F-0E0D8C2D619F}" destId="{BEBFC66A-2E52-4728-97DD-53588797F30D}" srcOrd="4" destOrd="0" presId="urn:microsoft.com/office/officeart/2018/2/layout/IconCircleList"/>
    <dgm:cxn modelId="{E0A88BE9-722E-426A-9C38-7DF448EE11CF}" type="presParOf" srcId="{BEBFC66A-2E52-4728-97DD-53588797F30D}" destId="{C1F5F3C6-9941-4EA0-A649-EACFC2B5AC46}" srcOrd="0" destOrd="0" presId="urn:microsoft.com/office/officeart/2018/2/layout/IconCircleList"/>
    <dgm:cxn modelId="{874B4EA9-0390-4698-B91D-7940BB2B8B57}" type="presParOf" srcId="{BEBFC66A-2E52-4728-97DD-53588797F30D}" destId="{F49FF54B-A1E6-412C-A0C8-07D2791F6CAC}" srcOrd="1" destOrd="0" presId="urn:microsoft.com/office/officeart/2018/2/layout/IconCircleList"/>
    <dgm:cxn modelId="{03EAAF09-0D2F-4B4A-B085-78C9BE236EB3}" type="presParOf" srcId="{BEBFC66A-2E52-4728-97DD-53588797F30D}" destId="{672EFA28-7C01-4519-8896-9AD74DFC461C}" srcOrd="2" destOrd="0" presId="urn:microsoft.com/office/officeart/2018/2/layout/IconCircleList"/>
    <dgm:cxn modelId="{A61EB012-BF4E-4D4C-8B2F-DDBBED2BEF1B}" type="presParOf" srcId="{BEBFC66A-2E52-4728-97DD-53588797F30D}" destId="{9BC46692-3ECD-458D-9C97-656B20F514EE}" srcOrd="3" destOrd="0" presId="urn:microsoft.com/office/officeart/2018/2/layout/IconCircleList"/>
    <dgm:cxn modelId="{E151F894-F201-42DA-BA95-95BC60752571}" type="presParOf" srcId="{23DBCE50-9709-4F42-B58F-0E0D8C2D619F}" destId="{9A721B01-6290-421A-B010-6FC17998F752}" srcOrd="5" destOrd="0" presId="urn:microsoft.com/office/officeart/2018/2/layout/IconCircleList"/>
    <dgm:cxn modelId="{0D47397C-32BA-4FC6-BB48-7B011C10BD4D}" type="presParOf" srcId="{23DBCE50-9709-4F42-B58F-0E0D8C2D619F}" destId="{BD06E529-9863-41F8-A61D-7DB428798318}" srcOrd="6" destOrd="0" presId="urn:microsoft.com/office/officeart/2018/2/layout/IconCircleList"/>
    <dgm:cxn modelId="{B8E20E57-9E2E-4A1B-AAA9-808FB05B93BC}" type="presParOf" srcId="{BD06E529-9863-41F8-A61D-7DB428798318}" destId="{90FD42B9-09D7-48A6-AB22-789DE3946563}" srcOrd="0" destOrd="0" presId="urn:microsoft.com/office/officeart/2018/2/layout/IconCircleList"/>
    <dgm:cxn modelId="{F7648091-6F01-44FE-8E85-23657639AA8A}" type="presParOf" srcId="{BD06E529-9863-41F8-A61D-7DB428798318}" destId="{78B96006-2A9B-4A4F-AA2F-03195D4611A6}" srcOrd="1" destOrd="0" presId="urn:microsoft.com/office/officeart/2018/2/layout/IconCircleList"/>
    <dgm:cxn modelId="{DE092C02-4096-4FC0-9DB2-648F8B9A5A00}" type="presParOf" srcId="{BD06E529-9863-41F8-A61D-7DB428798318}" destId="{8F9075A1-7075-4A3E-BA57-94EEBE0492CF}" srcOrd="2" destOrd="0" presId="urn:microsoft.com/office/officeart/2018/2/layout/IconCircleList"/>
    <dgm:cxn modelId="{C20E565C-9D17-48DC-B210-B7D098144706}" type="presParOf" srcId="{BD06E529-9863-41F8-A61D-7DB428798318}" destId="{A842CD31-061E-4906-BC8D-3B119504E053}"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B99727-7B33-48CE-A77A-59EAF7217969}" type="doc">
      <dgm:prSet loTypeId="urn:microsoft.com/office/officeart/2016/7/layout/LinearBlockProcessNumbered" loCatId="process" qsTypeId="urn:microsoft.com/office/officeart/2005/8/quickstyle/simple1" qsCatId="simple" csTypeId="urn:microsoft.com/office/officeart/2005/8/colors/accent0_3" csCatId="mainScheme"/>
      <dgm:spPr/>
      <dgm:t>
        <a:bodyPr/>
        <a:lstStyle/>
        <a:p>
          <a:endParaRPr lang="en-US"/>
        </a:p>
      </dgm:t>
    </dgm:pt>
    <dgm:pt modelId="{E90A855B-4309-4231-BD04-0877849533D3}">
      <dgm:prSet custT="1"/>
      <dgm:spPr/>
      <dgm:t>
        <a:bodyPr/>
        <a:lstStyle/>
        <a:p>
          <a:r>
            <a:rPr lang="en-US" sz="4000" b="1" u="sng"/>
            <a:t>SHARE</a:t>
          </a:r>
          <a:r>
            <a:rPr lang="en-US" sz="2600"/>
            <a:t> – Promote your program!</a:t>
          </a:r>
        </a:p>
      </dgm:t>
    </dgm:pt>
    <dgm:pt modelId="{E0E7858E-5EB8-4D4E-90B2-E685B498D9B7}" type="parTrans" cxnId="{98F8D600-F326-4347-A7C0-F1D11BE9515A}">
      <dgm:prSet/>
      <dgm:spPr/>
      <dgm:t>
        <a:bodyPr/>
        <a:lstStyle/>
        <a:p>
          <a:endParaRPr lang="en-US"/>
        </a:p>
      </dgm:t>
    </dgm:pt>
    <dgm:pt modelId="{4DD30241-A230-4CF5-802E-426E3975AF84}" type="sibTrans" cxnId="{98F8D600-F326-4347-A7C0-F1D11BE9515A}">
      <dgm:prSet phldrT="01" phldr="0"/>
      <dgm:spPr/>
      <dgm:t>
        <a:bodyPr/>
        <a:lstStyle/>
        <a:p>
          <a:r>
            <a:rPr lang="en-US"/>
            <a:t>01</a:t>
          </a:r>
        </a:p>
      </dgm:t>
    </dgm:pt>
    <dgm:pt modelId="{9FA7ECB1-90D9-4AF7-B0A0-D1AB86F59BFA}">
      <dgm:prSet custT="1"/>
      <dgm:spPr/>
      <dgm:t>
        <a:bodyPr/>
        <a:lstStyle/>
        <a:p>
          <a:r>
            <a:rPr lang="en-US" sz="4000" b="1" u="sng"/>
            <a:t>INVITE</a:t>
          </a:r>
          <a:r>
            <a:rPr lang="en-US" sz="4000"/>
            <a:t> </a:t>
          </a:r>
          <a:r>
            <a:rPr lang="en-US" sz="2600"/>
            <a:t>– Recruit families, not just kids</a:t>
          </a:r>
        </a:p>
      </dgm:t>
    </dgm:pt>
    <dgm:pt modelId="{2C14F173-A2BB-4E61-89B9-045B0DE711C5}" type="parTrans" cxnId="{8908F1CC-DF76-4632-A252-1FA3035AA574}">
      <dgm:prSet/>
      <dgm:spPr/>
      <dgm:t>
        <a:bodyPr/>
        <a:lstStyle/>
        <a:p>
          <a:endParaRPr lang="en-US"/>
        </a:p>
      </dgm:t>
    </dgm:pt>
    <dgm:pt modelId="{306319B5-6A8A-4650-95FC-320E710D2772}" type="sibTrans" cxnId="{8908F1CC-DF76-4632-A252-1FA3035AA574}">
      <dgm:prSet phldrT="02" phldr="0"/>
      <dgm:spPr/>
      <dgm:t>
        <a:bodyPr/>
        <a:lstStyle/>
        <a:p>
          <a:r>
            <a:rPr lang="en-US"/>
            <a:t>02</a:t>
          </a:r>
        </a:p>
      </dgm:t>
    </dgm:pt>
    <dgm:pt modelId="{359B923E-F1BD-4671-AA43-533C8A8491C7}">
      <dgm:prSet custT="1"/>
      <dgm:spPr/>
      <dgm:t>
        <a:bodyPr/>
        <a:lstStyle/>
        <a:p>
          <a:r>
            <a:rPr lang="en-US" sz="4000" b="1" u="sng"/>
            <a:t>ENGAGE</a:t>
          </a:r>
          <a:r>
            <a:rPr lang="en-US" sz="2600"/>
            <a:t> – Every parent/guardian helps </a:t>
          </a:r>
        </a:p>
      </dgm:t>
    </dgm:pt>
    <dgm:pt modelId="{5D5FAC0B-3321-42B7-A878-C0CA5CB426C1}" type="parTrans" cxnId="{3813C668-3CA6-4F96-92AB-41840F25DDF1}">
      <dgm:prSet/>
      <dgm:spPr/>
      <dgm:t>
        <a:bodyPr/>
        <a:lstStyle/>
        <a:p>
          <a:endParaRPr lang="en-US"/>
        </a:p>
      </dgm:t>
    </dgm:pt>
    <dgm:pt modelId="{6BACB349-C4F2-4233-AD7F-994EFF37C5B2}" type="sibTrans" cxnId="{3813C668-3CA6-4F96-92AB-41840F25DDF1}">
      <dgm:prSet phldrT="03" phldr="0"/>
      <dgm:spPr/>
      <dgm:t>
        <a:bodyPr/>
        <a:lstStyle/>
        <a:p>
          <a:r>
            <a:rPr lang="en-US"/>
            <a:t>03</a:t>
          </a:r>
        </a:p>
      </dgm:t>
    </dgm:pt>
    <dgm:pt modelId="{1E63FADC-DCAB-4D22-8A3A-9C1C45E3490D}" type="pres">
      <dgm:prSet presAssocID="{ECB99727-7B33-48CE-A77A-59EAF7217969}" presName="Name0" presStyleCnt="0">
        <dgm:presLayoutVars>
          <dgm:animLvl val="lvl"/>
          <dgm:resizeHandles val="exact"/>
        </dgm:presLayoutVars>
      </dgm:prSet>
      <dgm:spPr/>
    </dgm:pt>
    <dgm:pt modelId="{83303FB7-FC0E-49DE-9935-AA793C760908}" type="pres">
      <dgm:prSet presAssocID="{E90A855B-4309-4231-BD04-0877849533D3}" presName="compositeNode" presStyleCnt="0">
        <dgm:presLayoutVars>
          <dgm:bulletEnabled val="1"/>
        </dgm:presLayoutVars>
      </dgm:prSet>
      <dgm:spPr/>
    </dgm:pt>
    <dgm:pt modelId="{2FB11094-077D-4AE5-8DC8-3D294D4C9590}" type="pres">
      <dgm:prSet presAssocID="{E90A855B-4309-4231-BD04-0877849533D3}" presName="bgRect" presStyleLbl="alignNode1" presStyleIdx="0" presStyleCnt="3"/>
      <dgm:spPr/>
    </dgm:pt>
    <dgm:pt modelId="{E583BF86-E816-4B8C-A005-AC02D0F2F421}" type="pres">
      <dgm:prSet presAssocID="{4DD30241-A230-4CF5-802E-426E3975AF84}" presName="sibTransNodeRect" presStyleLbl="alignNode1" presStyleIdx="0" presStyleCnt="3">
        <dgm:presLayoutVars>
          <dgm:chMax val="0"/>
          <dgm:bulletEnabled val="1"/>
        </dgm:presLayoutVars>
      </dgm:prSet>
      <dgm:spPr/>
    </dgm:pt>
    <dgm:pt modelId="{B67C0155-501D-46FD-80E4-82FF90DDA9A3}" type="pres">
      <dgm:prSet presAssocID="{E90A855B-4309-4231-BD04-0877849533D3}" presName="nodeRect" presStyleLbl="alignNode1" presStyleIdx="0" presStyleCnt="3">
        <dgm:presLayoutVars>
          <dgm:bulletEnabled val="1"/>
        </dgm:presLayoutVars>
      </dgm:prSet>
      <dgm:spPr/>
    </dgm:pt>
    <dgm:pt modelId="{F4389687-9970-412D-8174-5A9BF4D55E7D}" type="pres">
      <dgm:prSet presAssocID="{4DD30241-A230-4CF5-802E-426E3975AF84}" presName="sibTrans" presStyleCnt="0"/>
      <dgm:spPr/>
    </dgm:pt>
    <dgm:pt modelId="{4090794D-BFF3-4496-89AD-ABB392487D25}" type="pres">
      <dgm:prSet presAssocID="{9FA7ECB1-90D9-4AF7-B0A0-D1AB86F59BFA}" presName="compositeNode" presStyleCnt="0">
        <dgm:presLayoutVars>
          <dgm:bulletEnabled val="1"/>
        </dgm:presLayoutVars>
      </dgm:prSet>
      <dgm:spPr/>
    </dgm:pt>
    <dgm:pt modelId="{0C64B397-2510-44C9-8E28-2003D24765DB}" type="pres">
      <dgm:prSet presAssocID="{9FA7ECB1-90D9-4AF7-B0A0-D1AB86F59BFA}" presName="bgRect" presStyleLbl="alignNode1" presStyleIdx="1" presStyleCnt="3"/>
      <dgm:spPr/>
    </dgm:pt>
    <dgm:pt modelId="{700D4C95-FAFE-4AFA-A7D0-D0AE41618E44}" type="pres">
      <dgm:prSet presAssocID="{306319B5-6A8A-4650-95FC-320E710D2772}" presName="sibTransNodeRect" presStyleLbl="alignNode1" presStyleIdx="1" presStyleCnt="3">
        <dgm:presLayoutVars>
          <dgm:chMax val="0"/>
          <dgm:bulletEnabled val="1"/>
        </dgm:presLayoutVars>
      </dgm:prSet>
      <dgm:spPr/>
    </dgm:pt>
    <dgm:pt modelId="{FD03E9A8-54DD-47E1-8502-DFA5AA6AE1F5}" type="pres">
      <dgm:prSet presAssocID="{9FA7ECB1-90D9-4AF7-B0A0-D1AB86F59BFA}" presName="nodeRect" presStyleLbl="alignNode1" presStyleIdx="1" presStyleCnt="3">
        <dgm:presLayoutVars>
          <dgm:bulletEnabled val="1"/>
        </dgm:presLayoutVars>
      </dgm:prSet>
      <dgm:spPr/>
    </dgm:pt>
    <dgm:pt modelId="{DA5DCAD4-15DC-42D0-BB49-17F5AA355F0A}" type="pres">
      <dgm:prSet presAssocID="{306319B5-6A8A-4650-95FC-320E710D2772}" presName="sibTrans" presStyleCnt="0"/>
      <dgm:spPr/>
    </dgm:pt>
    <dgm:pt modelId="{B31DF9E4-682B-4C00-BC6B-07BE1A87AD2A}" type="pres">
      <dgm:prSet presAssocID="{359B923E-F1BD-4671-AA43-533C8A8491C7}" presName="compositeNode" presStyleCnt="0">
        <dgm:presLayoutVars>
          <dgm:bulletEnabled val="1"/>
        </dgm:presLayoutVars>
      </dgm:prSet>
      <dgm:spPr/>
    </dgm:pt>
    <dgm:pt modelId="{E46FCBEC-6ADB-4245-B8B5-DC981A244925}" type="pres">
      <dgm:prSet presAssocID="{359B923E-F1BD-4671-AA43-533C8A8491C7}" presName="bgRect" presStyleLbl="alignNode1" presStyleIdx="2" presStyleCnt="3"/>
      <dgm:spPr/>
    </dgm:pt>
    <dgm:pt modelId="{E919DB97-7F7E-4DC2-B534-9DE555C17783}" type="pres">
      <dgm:prSet presAssocID="{6BACB349-C4F2-4233-AD7F-994EFF37C5B2}" presName="sibTransNodeRect" presStyleLbl="alignNode1" presStyleIdx="2" presStyleCnt="3">
        <dgm:presLayoutVars>
          <dgm:chMax val="0"/>
          <dgm:bulletEnabled val="1"/>
        </dgm:presLayoutVars>
      </dgm:prSet>
      <dgm:spPr/>
    </dgm:pt>
    <dgm:pt modelId="{0069C3EF-E722-4172-9B94-6B8F15DE5AF0}" type="pres">
      <dgm:prSet presAssocID="{359B923E-F1BD-4671-AA43-533C8A8491C7}" presName="nodeRect" presStyleLbl="alignNode1" presStyleIdx="2" presStyleCnt="3">
        <dgm:presLayoutVars>
          <dgm:bulletEnabled val="1"/>
        </dgm:presLayoutVars>
      </dgm:prSet>
      <dgm:spPr/>
    </dgm:pt>
  </dgm:ptLst>
  <dgm:cxnLst>
    <dgm:cxn modelId="{98F8D600-F326-4347-A7C0-F1D11BE9515A}" srcId="{ECB99727-7B33-48CE-A77A-59EAF7217969}" destId="{E90A855B-4309-4231-BD04-0877849533D3}" srcOrd="0" destOrd="0" parTransId="{E0E7858E-5EB8-4D4E-90B2-E685B498D9B7}" sibTransId="{4DD30241-A230-4CF5-802E-426E3975AF84}"/>
    <dgm:cxn modelId="{392C1B15-0FCB-4C24-8579-B5314C5E441B}" type="presOf" srcId="{359B923E-F1BD-4671-AA43-533C8A8491C7}" destId="{E46FCBEC-6ADB-4245-B8B5-DC981A244925}" srcOrd="0" destOrd="0" presId="urn:microsoft.com/office/officeart/2016/7/layout/LinearBlockProcessNumbered"/>
    <dgm:cxn modelId="{E8DD8225-A44B-481D-BDDA-BC56AF20530F}" type="presOf" srcId="{9FA7ECB1-90D9-4AF7-B0A0-D1AB86F59BFA}" destId="{FD03E9A8-54DD-47E1-8502-DFA5AA6AE1F5}" srcOrd="1" destOrd="0" presId="urn:microsoft.com/office/officeart/2016/7/layout/LinearBlockProcessNumbered"/>
    <dgm:cxn modelId="{4785BE5D-16DF-406D-8E26-030300BEAAC6}" type="presOf" srcId="{359B923E-F1BD-4671-AA43-533C8A8491C7}" destId="{0069C3EF-E722-4172-9B94-6B8F15DE5AF0}" srcOrd="1" destOrd="0" presId="urn:microsoft.com/office/officeart/2016/7/layout/LinearBlockProcessNumbered"/>
    <dgm:cxn modelId="{3813C668-3CA6-4F96-92AB-41840F25DDF1}" srcId="{ECB99727-7B33-48CE-A77A-59EAF7217969}" destId="{359B923E-F1BD-4671-AA43-533C8A8491C7}" srcOrd="2" destOrd="0" parTransId="{5D5FAC0B-3321-42B7-A878-C0CA5CB426C1}" sibTransId="{6BACB349-C4F2-4233-AD7F-994EFF37C5B2}"/>
    <dgm:cxn modelId="{547F2B6B-B22E-40B3-98F6-1A43367F52C8}" type="presOf" srcId="{4DD30241-A230-4CF5-802E-426E3975AF84}" destId="{E583BF86-E816-4B8C-A005-AC02D0F2F421}" srcOrd="0" destOrd="0" presId="urn:microsoft.com/office/officeart/2016/7/layout/LinearBlockProcessNumbered"/>
    <dgm:cxn modelId="{E39AD26D-E738-40CE-A6C1-9D6DA8A32704}" type="presOf" srcId="{ECB99727-7B33-48CE-A77A-59EAF7217969}" destId="{1E63FADC-DCAB-4D22-8A3A-9C1C45E3490D}" srcOrd="0" destOrd="0" presId="urn:microsoft.com/office/officeart/2016/7/layout/LinearBlockProcessNumbered"/>
    <dgm:cxn modelId="{1758C04F-95B2-49C4-8A5B-A6B31424E88E}" type="presOf" srcId="{E90A855B-4309-4231-BD04-0877849533D3}" destId="{B67C0155-501D-46FD-80E4-82FF90DDA9A3}" srcOrd="1" destOrd="0" presId="urn:microsoft.com/office/officeart/2016/7/layout/LinearBlockProcessNumbered"/>
    <dgm:cxn modelId="{94D71055-B0E3-451D-BDAA-8C5C95244B00}" type="presOf" srcId="{6BACB349-C4F2-4233-AD7F-994EFF37C5B2}" destId="{E919DB97-7F7E-4DC2-B534-9DE555C17783}" srcOrd="0" destOrd="0" presId="urn:microsoft.com/office/officeart/2016/7/layout/LinearBlockProcessNumbered"/>
    <dgm:cxn modelId="{5D285B7E-F5E2-412C-BE68-06CEA54CA8F5}" type="presOf" srcId="{E90A855B-4309-4231-BD04-0877849533D3}" destId="{2FB11094-077D-4AE5-8DC8-3D294D4C9590}" srcOrd="0" destOrd="0" presId="urn:microsoft.com/office/officeart/2016/7/layout/LinearBlockProcessNumbered"/>
    <dgm:cxn modelId="{E463BA85-FE9C-476A-8E1C-45C72B5ACAD0}" type="presOf" srcId="{306319B5-6A8A-4650-95FC-320E710D2772}" destId="{700D4C95-FAFE-4AFA-A7D0-D0AE41618E44}" srcOrd="0" destOrd="0" presId="urn:microsoft.com/office/officeart/2016/7/layout/LinearBlockProcessNumbered"/>
    <dgm:cxn modelId="{D53189A8-266C-405C-95DB-E238C5FD050D}" type="presOf" srcId="{9FA7ECB1-90D9-4AF7-B0A0-D1AB86F59BFA}" destId="{0C64B397-2510-44C9-8E28-2003D24765DB}" srcOrd="0" destOrd="0" presId="urn:microsoft.com/office/officeart/2016/7/layout/LinearBlockProcessNumbered"/>
    <dgm:cxn modelId="{8908F1CC-DF76-4632-A252-1FA3035AA574}" srcId="{ECB99727-7B33-48CE-A77A-59EAF7217969}" destId="{9FA7ECB1-90D9-4AF7-B0A0-D1AB86F59BFA}" srcOrd="1" destOrd="0" parTransId="{2C14F173-A2BB-4E61-89B9-045B0DE711C5}" sibTransId="{306319B5-6A8A-4650-95FC-320E710D2772}"/>
    <dgm:cxn modelId="{60E76CAA-8664-4A39-9C8F-3B91A6FF9EFB}" type="presParOf" srcId="{1E63FADC-DCAB-4D22-8A3A-9C1C45E3490D}" destId="{83303FB7-FC0E-49DE-9935-AA793C760908}" srcOrd="0" destOrd="0" presId="urn:microsoft.com/office/officeart/2016/7/layout/LinearBlockProcessNumbered"/>
    <dgm:cxn modelId="{625CEBD2-276D-47F8-8306-220722FA9134}" type="presParOf" srcId="{83303FB7-FC0E-49DE-9935-AA793C760908}" destId="{2FB11094-077D-4AE5-8DC8-3D294D4C9590}" srcOrd="0" destOrd="0" presId="urn:microsoft.com/office/officeart/2016/7/layout/LinearBlockProcessNumbered"/>
    <dgm:cxn modelId="{39F81801-E431-434B-A6D0-5F794EBA268D}" type="presParOf" srcId="{83303FB7-FC0E-49DE-9935-AA793C760908}" destId="{E583BF86-E816-4B8C-A005-AC02D0F2F421}" srcOrd="1" destOrd="0" presId="urn:microsoft.com/office/officeart/2016/7/layout/LinearBlockProcessNumbered"/>
    <dgm:cxn modelId="{73BE969B-2ED4-48A3-AF8E-50D2A4F4CE9A}" type="presParOf" srcId="{83303FB7-FC0E-49DE-9935-AA793C760908}" destId="{B67C0155-501D-46FD-80E4-82FF90DDA9A3}" srcOrd="2" destOrd="0" presId="urn:microsoft.com/office/officeart/2016/7/layout/LinearBlockProcessNumbered"/>
    <dgm:cxn modelId="{3BAC7016-E85A-4EA9-BF5D-DDB81403AAA4}" type="presParOf" srcId="{1E63FADC-DCAB-4D22-8A3A-9C1C45E3490D}" destId="{F4389687-9970-412D-8174-5A9BF4D55E7D}" srcOrd="1" destOrd="0" presId="urn:microsoft.com/office/officeart/2016/7/layout/LinearBlockProcessNumbered"/>
    <dgm:cxn modelId="{45B0CE5D-17AE-43F2-A01E-6A43F56CA064}" type="presParOf" srcId="{1E63FADC-DCAB-4D22-8A3A-9C1C45E3490D}" destId="{4090794D-BFF3-4496-89AD-ABB392487D25}" srcOrd="2" destOrd="0" presId="urn:microsoft.com/office/officeart/2016/7/layout/LinearBlockProcessNumbered"/>
    <dgm:cxn modelId="{DEFF1310-48B0-41C7-8284-3D3F3A6AC0D9}" type="presParOf" srcId="{4090794D-BFF3-4496-89AD-ABB392487D25}" destId="{0C64B397-2510-44C9-8E28-2003D24765DB}" srcOrd="0" destOrd="0" presId="urn:microsoft.com/office/officeart/2016/7/layout/LinearBlockProcessNumbered"/>
    <dgm:cxn modelId="{E8A74CA8-B65A-416F-9B12-F7E59FD22D6F}" type="presParOf" srcId="{4090794D-BFF3-4496-89AD-ABB392487D25}" destId="{700D4C95-FAFE-4AFA-A7D0-D0AE41618E44}" srcOrd="1" destOrd="0" presId="urn:microsoft.com/office/officeart/2016/7/layout/LinearBlockProcessNumbered"/>
    <dgm:cxn modelId="{BDD70F10-FA06-4B9F-A731-87D5AC51B021}" type="presParOf" srcId="{4090794D-BFF3-4496-89AD-ABB392487D25}" destId="{FD03E9A8-54DD-47E1-8502-DFA5AA6AE1F5}" srcOrd="2" destOrd="0" presId="urn:microsoft.com/office/officeart/2016/7/layout/LinearBlockProcessNumbered"/>
    <dgm:cxn modelId="{96C12DD6-631E-48B4-869E-575B315F0DFF}" type="presParOf" srcId="{1E63FADC-DCAB-4D22-8A3A-9C1C45E3490D}" destId="{DA5DCAD4-15DC-42D0-BB49-17F5AA355F0A}" srcOrd="3" destOrd="0" presId="urn:microsoft.com/office/officeart/2016/7/layout/LinearBlockProcessNumbered"/>
    <dgm:cxn modelId="{8FFFDA23-A6C2-44A5-AF6B-464CCF5B7253}" type="presParOf" srcId="{1E63FADC-DCAB-4D22-8A3A-9C1C45E3490D}" destId="{B31DF9E4-682B-4C00-BC6B-07BE1A87AD2A}" srcOrd="4" destOrd="0" presId="urn:microsoft.com/office/officeart/2016/7/layout/LinearBlockProcessNumbered"/>
    <dgm:cxn modelId="{4CCCB5D6-40F0-4116-804F-F5ED27E714F7}" type="presParOf" srcId="{B31DF9E4-682B-4C00-BC6B-07BE1A87AD2A}" destId="{E46FCBEC-6ADB-4245-B8B5-DC981A244925}" srcOrd="0" destOrd="0" presId="urn:microsoft.com/office/officeart/2016/7/layout/LinearBlockProcessNumbered"/>
    <dgm:cxn modelId="{1715BA68-9EB1-40E7-9A68-E07E8E817611}" type="presParOf" srcId="{B31DF9E4-682B-4C00-BC6B-07BE1A87AD2A}" destId="{E919DB97-7F7E-4DC2-B534-9DE555C17783}" srcOrd="1" destOrd="0" presId="urn:microsoft.com/office/officeart/2016/7/layout/LinearBlockProcessNumbered"/>
    <dgm:cxn modelId="{931CF481-A93B-4CD0-83F9-57D0CA799648}" type="presParOf" srcId="{B31DF9E4-682B-4C00-BC6B-07BE1A87AD2A}" destId="{0069C3EF-E722-4172-9B94-6B8F15DE5AF0}"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A905B3-8009-4194-A771-C5C13DC1A85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9232AA3-7B31-4039-96F6-02F66E93AA2E}">
      <dgm:prSet/>
      <dgm:spPr/>
      <dgm:t>
        <a:bodyPr/>
        <a:lstStyle/>
        <a:p>
          <a:r>
            <a:rPr lang="en-US" dirty="0"/>
            <a:t>Generic recruitment advertisements on Facebook</a:t>
          </a:r>
        </a:p>
      </dgm:t>
    </dgm:pt>
    <dgm:pt modelId="{073CBC23-3E7F-436A-864D-06FE396DC41D}" type="parTrans" cxnId="{4EFE2345-5C5F-4B52-8DCC-8B37877362A9}">
      <dgm:prSet/>
      <dgm:spPr/>
      <dgm:t>
        <a:bodyPr/>
        <a:lstStyle/>
        <a:p>
          <a:endParaRPr lang="en-US"/>
        </a:p>
      </dgm:t>
    </dgm:pt>
    <dgm:pt modelId="{CA8B7150-6009-4A38-A68B-5957946A0593}" type="sibTrans" cxnId="{4EFE2345-5C5F-4B52-8DCC-8B37877362A9}">
      <dgm:prSet/>
      <dgm:spPr/>
      <dgm:t>
        <a:bodyPr/>
        <a:lstStyle/>
        <a:p>
          <a:endParaRPr lang="en-US"/>
        </a:p>
      </dgm:t>
    </dgm:pt>
    <dgm:pt modelId="{AD9DFC1A-B32B-4023-9B98-82A1C4B51FF2}">
      <dgm:prSet/>
      <dgm:spPr/>
      <dgm:t>
        <a:bodyPr/>
        <a:lstStyle/>
        <a:p>
          <a:r>
            <a:rPr lang="en-US"/>
            <a:t>Redirects families to our website to see all scheduled recruitments</a:t>
          </a:r>
        </a:p>
      </dgm:t>
    </dgm:pt>
    <dgm:pt modelId="{7F28910E-7F63-4FCE-8A58-2C24A1A895DA}" type="parTrans" cxnId="{7D650D19-E33D-4EF0-A7B8-297BD8639A47}">
      <dgm:prSet/>
      <dgm:spPr/>
      <dgm:t>
        <a:bodyPr/>
        <a:lstStyle/>
        <a:p>
          <a:endParaRPr lang="en-US"/>
        </a:p>
      </dgm:t>
    </dgm:pt>
    <dgm:pt modelId="{1357F0A2-8859-4F47-8639-7A783D5AA8BA}" type="sibTrans" cxnId="{7D650D19-E33D-4EF0-A7B8-297BD8639A47}">
      <dgm:prSet/>
      <dgm:spPr/>
      <dgm:t>
        <a:bodyPr/>
        <a:lstStyle/>
        <a:p>
          <a:endParaRPr lang="en-US"/>
        </a:p>
      </dgm:t>
    </dgm:pt>
    <dgm:pt modelId="{3DEF52A1-4854-431C-8145-96ABE92023BA}">
      <dgm:prSet/>
      <dgm:spPr/>
      <dgm:t>
        <a:bodyPr/>
        <a:lstStyle/>
        <a:p>
          <a:r>
            <a:rPr lang="en-US"/>
            <a:t>They can filter by school or county to find one they want to attend</a:t>
          </a:r>
        </a:p>
      </dgm:t>
    </dgm:pt>
    <dgm:pt modelId="{E35D5203-63AE-422F-BC83-4E132B813EA4}" type="parTrans" cxnId="{754BE945-FD3E-4605-8F14-70014F17BEA4}">
      <dgm:prSet/>
      <dgm:spPr/>
      <dgm:t>
        <a:bodyPr/>
        <a:lstStyle/>
        <a:p>
          <a:endParaRPr lang="en-US"/>
        </a:p>
      </dgm:t>
    </dgm:pt>
    <dgm:pt modelId="{38147DB7-13C2-4144-A386-DD9A6577843A}" type="sibTrans" cxnId="{754BE945-FD3E-4605-8F14-70014F17BEA4}">
      <dgm:prSet/>
      <dgm:spPr/>
      <dgm:t>
        <a:bodyPr/>
        <a:lstStyle/>
        <a:p>
          <a:endParaRPr lang="en-US"/>
        </a:p>
      </dgm:t>
    </dgm:pt>
    <dgm:pt modelId="{806291FC-8D45-4D92-9B2D-4593A501CCFE}">
      <dgm:prSet/>
      <dgm:spPr/>
      <dgm:t>
        <a:bodyPr/>
        <a:lstStyle/>
        <a:p>
          <a:r>
            <a:rPr lang="en-US"/>
            <a:t>Units can share a recruitment event or school specific recruitment to potential new families</a:t>
          </a:r>
        </a:p>
      </dgm:t>
    </dgm:pt>
    <dgm:pt modelId="{B19C5EAB-2604-4CD3-BE86-5BA2412140CA}" type="parTrans" cxnId="{2E85DC99-B479-44FB-AC19-74837C4C6C62}">
      <dgm:prSet/>
      <dgm:spPr/>
      <dgm:t>
        <a:bodyPr/>
        <a:lstStyle/>
        <a:p>
          <a:endParaRPr lang="en-US"/>
        </a:p>
      </dgm:t>
    </dgm:pt>
    <dgm:pt modelId="{2205E79C-D24C-4BD9-AB58-87CC882CAF3D}" type="sibTrans" cxnId="{2E85DC99-B479-44FB-AC19-74837C4C6C62}">
      <dgm:prSet/>
      <dgm:spPr/>
      <dgm:t>
        <a:bodyPr/>
        <a:lstStyle/>
        <a:p>
          <a:endParaRPr lang="en-US"/>
        </a:p>
      </dgm:t>
    </dgm:pt>
    <dgm:pt modelId="{8B7F8E0C-C140-40F8-88CE-7CCE4B1D292C}" type="pres">
      <dgm:prSet presAssocID="{AEA905B3-8009-4194-A771-C5C13DC1A850}" presName="linear" presStyleCnt="0">
        <dgm:presLayoutVars>
          <dgm:animLvl val="lvl"/>
          <dgm:resizeHandles val="exact"/>
        </dgm:presLayoutVars>
      </dgm:prSet>
      <dgm:spPr/>
    </dgm:pt>
    <dgm:pt modelId="{B847718D-2366-4D7F-B4C0-E84BAC3337FD}" type="pres">
      <dgm:prSet presAssocID="{F9232AA3-7B31-4039-96F6-02F66E93AA2E}" presName="parentText" presStyleLbl="node1" presStyleIdx="0" presStyleCnt="4">
        <dgm:presLayoutVars>
          <dgm:chMax val="0"/>
          <dgm:bulletEnabled val="1"/>
        </dgm:presLayoutVars>
      </dgm:prSet>
      <dgm:spPr/>
    </dgm:pt>
    <dgm:pt modelId="{25A0E585-AA9B-48A5-AF8A-10CD07AAED06}" type="pres">
      <dgm:prSet presAssocID="{CA8B7150-6009-4A38-A68B-5957946A0593}" presName="spacer" presStyleCnt="0"/>
      <dgm:spPr/>
    </dgm:pt>
    <dgm:pt modelId="{44AE1174-35F4-490F-AB11-B01F01A42550}" type="pres">
      <dgm:prSet presAssocID="{AD9DFC1A-B32B-4023-9B98-82A1C4B51FF2}" presName="parentText" presStyleLbl="node1" presStyleIdx="1" presStyleCnt="4">
        <dgm:presLayoutVars>
          <dgm:chMax val="0"/>
          <dgm:bulletEnabled val="1"/>
        </dgm:presLayoutVars>
      </dgm:prSet>
      <dgm:spPr/>
    </dgm:pt>
    <dgm:pt modelId="{89A42700-8401-47F6-9174-6C1A16CD8182}" type="pres">
      <dgm:prSet presAssocID="{1357F0A2-8859-4F47-8639-7A783D5AA8BA}" presName="spacer" presStyleCnt="0"/>
      <dgm:spPr/>
    </dgm:pt>
    <dgm:pt modelId="{73626261-6260-4715-82F2-8CE11A45D10C}" type="pres">
      <dgm:prSet presAssocID="{3DEF52A1-4854-431C-8145-96ABE92023BA}" presName="parentText" presStyleLbl="node1" presStyleIdx="2" presStyleCnt="4">
        <dgm:presLayoutVars>
          <dgm:chMax val="0"/>
          <dgm:bulletEnabled val="1"/>
        </dgm:presLayoutVars>
      </dgm:prSet>
      <dgm:spPr/>
    </dgm:pt>
    <dgm:pt modelId="{74283F3C-6B71-4769-AC29-D42219595424}" type="pres">
      <dgm:prSet presAssocID="{38147DB7-13C2-4144-A386-DD9A6577843A}" presName="spacer" presStyleCnt="0"/>
      <dgm:spPr/>
    </dgm:pt>
    <dgm:pt modelId="{7D7A3C5C-47C7-4B8B-9492-ED056B7E9398}" type="pres">
      <dgm:prSet presAssocID="{806291FC-8D45-4D92-9B2D-4593A501CCFE}" presName="parentText" presStyleLbl="node1" presStyleIdx="3" presStyleCnt="4">
        <dgm:presLayoutVars>
          <dgm:chMax val="0"/>
          <dgm:bulletEnabled val="1"/>
        </dgm:presLayoutVars>
      </dgm:prSet>
      <dgm:spPr/>
    </dgm:pt>
  </dgm:ptLst>
  <dgm:cxnLst>
    <dgm:cxn modelId="{811F7401-FFAD-48CC-B5BF-BD2CA5A168F8}" type="presOf" srcId="{3DEF52A1-4854-431C-8145-96ABE92023BA}" destId="{73626261-6260-4715-82F2-8CE11A45D10C}" srcOrd="0" destOrd="0" presId="urn:microsoft.com/office/officeart/2005/8/layout/vList2"/>
    <dgm:cxn modelId="{7D650D19-E33D-4EF0-A7B8-297BD8639A47}" srcId="{AEA905B3-8009-4194-A771-C5C13DC1A850}" destId="{AD9DFC1A-B32B-4023-9B98-82A1C4B51FF2}" srcOrd="1" destOrd="0" parTransId="{7F28910E-7F63-4FCE-8A58-2C24A1A895DA}" sibTransId="{1357F0A2-8859-4F47-8639-7A783D5AA8BA}"/>
    <dgm:cxn modelId="{FA607E3D-7784-42FB-9A36-54B569167ACA}" type="presOf" srcId="{AD9DFC1A-B32B-4023-9B98-82A1C4B51FF2}" destId="{44AE1174-35F4-490F-AB11-B01F01A42550}" srcOrd="0" destOrd="0" presId="urn:microsoft.com/office/officeart/2005/8/layout/vList2"/>
    <dgm:cxn modelId="{4EFE2345-5C5F-4B52-8DCC-8B37877362A9}" srcId="{AEA905B3-8009-4194-A771-C5C13DC1A850}" destId="{F9232AA3-7B31-4039-96F6-02F66E93AA2E}" srcOrd="0" destOrd="0" parTransId="{073CBC23-3E7F-436A-864D-06FE396DC41D}" sibTransId="{CA8B7150-6009-4A38-A68B-5957946A0593}"/>
    <dgm:cxn modelId="{754BE945-FD3E-4605-8F14-70014F17BEA4}" srcId="{AEA905B3-8009-4194-A771-C5C13DC1A850}" destId="{3DEF52A1-4854-431C-8145-96ABE92023BA}" srcOrd="2" destOrd="0" parTransId="{E35D5203-63AE-422F-BC83-4E132B813EA4}" sibTransId="{38147DB7-13C2-4144-A386-DD9A6577843A}"/>
    <dgm:cxn modelId="{2E85DC99-B479-44FB-AC19-74837C4C6C62}" srcId="{AEA905B3-8009-4194-A771-C5C13DC1A850}" destId="{806291FC-8D45-4D92-9B2D-4593A501CCFE}" srcOrd="3" destOrd="0" parTransId="{B19C5EAB-2604-4CD3-BE86-5BA2412140CA}" sibTransId="{2205E79C-D24C-4BD9-AB58-87CC882CAF3D}"/>
    <dgm:cxn modelId="{FB73DDA0-BB7C-4B83-8B5A-3253BA018079}" type="presOf" srcId="{F9232AA3-7B31-4039-96F6-02F66E93AA2E}" destId="{B847718D-2366-4D7F-B4C0-E84BAC3337FD}" srcOrd="0" destOrd="0" presId="urn:microsoft.com/office/officeart/2005/8/layout/vList2"/>
    <dgm:cxn modelId="{E8BFF3AE-E93E-4539-80D4-8631CCCBC7F7}" type="presOf" srcId="{AEA905B3-8009-4194-A771-C5C13DC1A850}" destId="{8B7F8E0C-C140-40F8-88CE-7CCE4B1D292C}" srcOrd="0" destOrd="0" presId="urn:microsoft.com/office/officeart/2005/8/layout/vList2"/>
    <dgm:cxn modelId="{E1E2E5DA-B16D-4079-AD08-2571B3E11582}" type="presOf" srcId="{806291FC-8D45-4D92-9B2D-4593A501CCFE}" destId="{7D7A3C5C-47C7-4B8B-9492-ED056B7E9398}" srcOrd="0" destOrd="0" presId="urn:microsoft.com/office/officeart/2005/8/layout/vList2"/>
    <dgm:cxn modelId="{2607B655-E7CC-485A-8080-EB30C852E501}" type="presParOf" srcId="{8B7F8E0C-C140-40F8-88CE-7CCE4B1D292C}" destId="{B847718D-2366-4D7F-B4C0-E84BAC3337FD}" srcOrd="0" destOrd="0" presId="urn:microsoft.com/office/officeart/2005/8/layout/vList2"/>
    <dgm:cxn modelId="{372F54BE-8D28-48EB-860E-5A87E54A1872}" type="presParOf" srcId="{8B7F8E0C-C140-40F8-88CE-7CCE4B1D292C}" destId="{25A0E585-AA9B-48A5-AF8A-10CD07AAED06}" srcOrd="1" destOrd="0" presId="urn:microsoft.com/office/officeart/2005/8/layout/vList2"/>
    <dgm:cxn modelId="{042EB3EA-B5E5-4636-ADA3-607BF18AAA84}" type="presParOf" srcId="{8B7F8E0C-C140-40F8-88CE-7CCE4B1D292C}" destId="{44AE1174-35F4-490F-AB11-B01F01A42550}" srcOrd="2" destOrd="0" presId="urn:microsoft.com/office/officeart/2005/8/layout/vList2"/>
    <dgm:cxn modelId="{F7524FC9-1DD8-4986-B15F-FE42FE5CB1B2}" type="presParOf" srcId="{8B7F8E0C-C140-40F8-88CE-7CCE4B1D292C}" destId="{89A42700-8401-47F6-9174-6C1A16CD8182}" srcOrd="3" destOrd="0" presId="urn:microsoft.com/office/officeart/2005/8/layout/vList2"/>
    <dgm:cxn modelId="{699A0B2E-D9B2-42B9-91F1-5EAB44493A3A}" type="presParOf" srcId="{8B7F8E0C-C140-40F8-88CE-7CCE4B1D292C}" destId="{73626261-6260-4715-82F2-8CE11A45D10C}" srcOrd="4" destOrd="0" presId="urn:microsoft.com/office/officeart/2005/8/layout/vList2"/>
    <dgm:cxn modelId="{405579F9-06CC-4DE4-88FE-8334ACA712A5}" type="presParOf" srcId="{8B7F8E0C-C140-40F8-88CE-7CCE4B1D292C}" destId="{74283F3C-6B71-4769-AC29-D42219595424}" srcOrd="5" destOrd="0" presId="urn:microsoft.com/office/officeart/2005/8/layout/vList2"/>
    <dgm:cxn modelId="{C17C0A45-0FD5-4A23-8070-5F95026621DB}" type="presParOf" srcId="{8B7F8E0C-C140-40F8-88CE-7CCE4B1D292C}" destId="{7D7A3C5C-47C7-4B8B-9492-ED056B7E939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D73E57-235B-4DD0-BAB8-7B7D6FF336B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7D52488-34D5-4487-B66D-90C84E1FB835}">
      <dgm:prSet/>
      <dgm:spPr/>
      <dgm:t>
        <a:bodyPr/>
        <a:lstStyle/>
        <a:p>
          <a:r>
            <a:rPr lang="en-US"/>
            <a:t>Share an upcoming activity and/or photo on social media</a:t>
          </a:r>
        </a:p>
      </dgm:t>
    </dgm:pt>
    <dgm:pt modelId="{66F18A54-E9C0-468F-8481-B3AB775FAD34}" type="parTrans" cxnId="{694F09EB-A1D4-4C2A-B819-425962B70E70}">
      <dgm:prSet/>
      <dgm:spPr/>
      <dgm:t>
        <a:bodyPr/>
        <a:lstStyle/>
        <a:p>
          <a:endParaRPr lang="en-US"/>
        </a:p>
      </dgm:t>
    </dgm:pt>
    <dgm:pt modelId="{2E63ECC4-EF18-4BB5-A0E2-DAF9EB4508C0}" type="sibTrans" cxnId="{694F09EB-A1D4-4C2A-B819-425962B70E70}">
      <dgm:prSet/>
      <dgm:spPr/>
      <dgm:t>
        <a:bodyPr/>
        <a:lstStyle/>
        <a:p>
          <a:endParaRPr lang="en-US"/>
        </a:p>
      </dgm:t>
    </dgm:pt>
    <dgm:pt modelId="{F2F07D38-FB0B-403E-8898-A467B1522FD4}">
      <dgm:prSet/>
      <dgm:spPr/>
      <dgm:t>
        <a:bodyPr/>
        <a:lstStyle/>
        <a:p>
          <a:r>
            <a:rPr lang="en-US"/>
            <a:t>Place 3 Scout yard signs in different locations (house, park, etc.)</a:t>
          </a:r>
        </a:p>
      </dgm:t>
    </dgm:pt>
    <dgm:pt modelId="{B79965FA-A78E-4CB7-9E25-E95738574AF0}" type="parTrans" cxnId="{54EAEAA2-CE58-49F1-BF18-6D50184D0990}">
      <dgm:prSet/>
      <dgm:spPr/>
      <dgm:t>
        <a:bodyPr/>
        <a:lstStyle/>
        <a:p>
          <a:endParaRPr lang="en-US"/>
        </a:p>
      </dgm:t>
    </dgm:pt>
    <dgm:pt modelId="{886A36C0-16DA-4182-A20A-3F58BD9BCF7E}" type="sibTrans" cxnId="{54EAEAA2-CE58-49F1-BF18-6D50184D0990}">
      <dgm:prSet/>
      <dgm:spPr/>
      <dgm:t>
        <a:bodyPr/>
        <a:lstStyle/>
        <a:p>
          <a:endParaRPr lang="en-US"/>
        </a:p>
      </dgm:t>
    </dgm:pt>
    <dgm:pt modelId="{726F2903-5799-4745-8071-5EB2997015C7}">
      <dgm:prSet/>
      <dgm:spPr/>
      <dgm:t>
        <a:bodyPr/>
        <a:lstStyle/>
        <a:p>
          <a:r>
            <a:rPr lang="en-US"/>
            <a:t>Help schedule and lead your school’s sign-up night</a:t>
          </a:r>
        </a:p>
      </dgm:t>
    </dgm:pt>
    <dgm:pt modelId="{AB905AFA-10DD-42DA-9383-6489426E2AB8}" type="parTrans" cxnId="{596AE40C-CBFC-4395-B510-BA3A9B97E34C}">
      <dgm:prSet/>
      <dgm:spPr/>
      <dgm:t>
        <a:bodyPr/>
        <a:lstStyle/>
        <a:p>
          <a:endParaRPr lang="en-US"/>
        </a:p>
      </dgm:t>
    </dgm:pt>
    <dgm:pt modelId="{BF87E422-450E-46B2-ACE3-76B6079A72C3}" type="sibTrans" cxnId="{596AE40C-CBFC-4395-B510-BA3A9B97E34C}">
      <dgm:prSet/>
      <dgm:spPr/>
      <dgm:t>
        <a:bodyPr/>
        <a:lstStyle/>
        <a:p>
          <a:endParaRPr lang="en-US"/>
        </a:p>
      </dgm:t>
    </dgm:pt>
    <dgm:pt modelId="{8318BBEE-2FA3-4A74-B64E-898DEDD2C5CD}" type="pres">
      <dgm:prSet presAssocID="{18D73E57-235B-4DD0-BAB8-7B7D6FF336BA}" presName="root" presStyleCnt="0">
        <dgm:presLayoutVars>
          <dgm:dir/>
          <dgm:resizeHandles val="exact"/>
        </dgm:presLayoutVars>
      </dgm:prSet>
      <dgm:spPr/>
    </dgm:pt>
    <dgm:pt modelId="{283A2274-D20F-4453-9C81-19116389A134}" type="pres">
      <dgm:prSet presAssocID="{27D52488-34D5-4487-B66D-90C84E1FB835}" presName="compNode" presStyleCnt="0"/>
      <dgm:spPr/>
    </dgm:pt>
    <dgm:pt modelId="{34CDD68F-F8C1-4011-AFAC-C68E153A44D9}" type="pres">
      <dgm:prSet presAssocID="{27D52488-34D5-4487-B66D-90C84E1FB835}" presName="bgRect" presStyleLbl="bgShp" presStyleIdx="0" presStyleCnt="3"/>
      <dgm:spPr/>
    </dgm:pt>
    <dgm:pt modelId="{0295CCAB-7A51-47DD-A042-DFBD8A2657EF}" type="pres">
      <dgm:prSet presAssocID="{27D52488-34D5-4487-B66D-90C84E1FB835}"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amera"/>
        </a:ext>
      </dgm:extLst>
    </dgm:pt>
    <dgm:pt modelId="{8D5E9EDB-88A0-48A7-8415-E16DAF8C10FD}" type="pres">
      <dgm:prSet presAssocID="{27D52488-34D5-4487-B66D-90C84E1FB835}" presName="spaceRect" presStyleCnt="0"/>
      <dgm:spPr/>
    </dgm:pt>
    <dgm:pt modelId="{CD5A5A54-7311-4B13-8F31-5069578E2283}" type="pres">
      <dgm:prSet presAssocID="{27D52488-34D5-4487-B66D-90C84E1FB835}" presName="parTx" presStyleLbl="revTx" presStyleIdx="0" presStyleCnt="3">
        <dgm:presLayoutVars>
          <dgm:chMax val="0"/>
          <dgm:chPref val="0"/>
        </dgm:presLayoutVars>
      </dgm:prSet>
      <dgm:spPr/>
    </dgm:pt>
    <dgm:pt modelId="{2B39D656-96ED-45F3-B627-3D2E468207FC}" type="pres">
      <dgm:prSet presAssocID="{2E63ECC4-EF18-4BB5-A0E2-DAF9EB4508C0}" presName="sibTrans" presStyleCnt="0"/>
      <dgm:spPr/>
    </dgm:pt>
    <dgm:pt modelId="{EC84F761-E605-4026-BDD6-F21C1AC61A16}" type="pres">
      <dgm:prSet presAssocID="{F2F07D38-FB0B-403E-8898-A467B1522FD4}" presName="compNode" presStyleCnt="0"/>
      <dgm:spPr/>
    </dgm:pt>
    <dgm:pt modelId="{EDB72695-97E9-40C2-A137-406CE9D9D8A6}" type="pres">
      <dgm:prSet presAssocID="{F2F07D38-FB0B-403E-8898-A467B1522FD4}" presName="bgRect" presStyleLbl="bgShp" presStyleIdx="1" presStyleCnt="3"/>
      <dgm:spPr/>
    </dgm:pt>
    <dgm:pt modelId="{7AE4BA2D-57D5-4CD7-8625-1D28A1B75171}" type="pres">
      <dgm:prSet presAssocID="{F2F07D38-FB0B-403E-8898-A467B1522FD4}"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rk scene"/>
        </a:ext>
      </dgm:extLst>
    </dgm:pt>
    <dgm:pt modelId="{F7019686-3E79-4335-91A8-4E1661188528}" type="pres">
      <dgm:prSet presAssocID="{F2F07D38-FB0B-403E-8898-A467B1522FD4}" presName="spaceRect" presStyleCnt="0"/>
      <dgm:spPr/>
    </dgm:pt>
    <dgm:pt modelId="{DD4553EB-1AA7-49C2-9B06-CDD319E37C67}" type="pres">
      <dgm:prSet presAssocID="{F2F07D38-FB0B-403E-8898-A467B1522FD4}" presName="parTx" presStyleLbl="revTx" presStyleIdx="1" presStyleCnt="3">
        <dgm:presLayoutVars>
          <dgm:chMax val="0"/>
          <dgm:chPref val="0"/>
        </dgm:presLayoutVars>
      </dgm:prSet>
      <dgm:spPr/>
    </dgm:pt>
    <dgm:pt modelId="{90C272C1-509F-489F-98D8-AEEB62DA6511}" type="pres">
      <dgm:prSet presAssocID="{886A36C0-16DA-4182-A20A-3F58BD9BCF7E}" presName="sibTrans" presStyleCnt="0"/>
      <dgm:spPr/>
    </dgm:pt>
    <dgm:pt modelId="{650FABB6-CB78-4E8D-92C6-4905FFB55A32}" type="pres">
      <dgm:prSet presAssocID="{726F2903-5799-4745-8071-5EB2997015C7}" presName="compNode" presStyleCnt="0"/>
      <dgm:spPr/>
    </dgm:pt>
    <dgm:pt modelId="{63E94448-969E-4D2B-B2F1-289CB6E1E397}" type="pres">
      <dgm:prSet presAssocID="{726F2903-5799-4745-8071-5EB2997015C7}" presName="bgRect" presStyleLbl="bgShp" presStyleIdx="2" presStyleCnt="3"/>
      <dgm:spPr/>
    </dgm:pt>
    <dgm:pt modelId="{0BE53B62-8B46-4359-B92E-FC397F9F4AE9}" type="pres">
      <dgm:prSet presAssocID="{726F2903-5799-4745-8071-5EB2997015C7}"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encil"/>
        </a:ext>
      </dgm:extLst>
    </dgm:pt>
    <dgm:pt modelId="{48D05248-45E5-436F-95B3-229333B63911}" type="pres">
      <dgm:prSet presAssocID="{726F2903-5799-4745-8071-5EB2997015C7}" presName="spaceRect" presStyleCnt="0"/>
      <dgm:spPr/>
    </dgm:pt>
    <dgm:pt modelId="{E15C01C1-8019-4688-846D-E6E25880A273}" type="pres">
      <dgm:prSet presAssocID="{726F2903-5799-4745-8071-5EB2997015C7}" presName="parTx" presStyleLbl="revTx" presStyleIdx="2" presStyleCnt="3">
        <dgm:presLayoutVars>
          <dgm:chMax val="0"/>
          <dgm:chPref val="0"/>
        </dgm:presLayoutVars>
      </dgm:prSet>
      <dgm:spPr/>
    </dgm:pt>
  </dgm:ptLst>
  <dgm:cxnLst>
    <dgm:cxn modelId="{596AE40C-CBFC-4395-B510-BA3A9B97E34C}" srcId="{18D73E57-235B-4DD0-BAB8-7B7D6FF336BA}" destId="{726F2903-5799-4745-8071-5EB2997015C7}" srcOrd="2" destOrd="0" parTransId="{AB905AFA-10DD-42DA-9383-6489426E2AB8}" sibTransId="{BF87E422-450E-46B2-ACE3-76B6079A72C3}"/>
    <dgm:cxn modelId="{E5B1F814-AFBE-4AE7-A291-2C987CB396A8}" type="presOf" srcId="{18D73E57-235B-4DD0-BAB8-7B7D6FF336BA}" destId="{8318BBEE-2FA3-4A74-B64E-898DEDD2C5CD}" srcOrd="0" destOrd="0" presId="urn:microsoft.com/office/officeart/2018/2/layout/IconVerticalSolidList"/>
    <dgm:cxn modelId="{A8BFD324-AE79-4A39-A6B9-FC4D9CCBA503}" type="presOf" srcId="{726F2903-5799-4745-8071-5EB2997015C7}" destId="{E15C01C1-8019-4688-846D-E6E25880A273}" srcOrd="0" destOrd="0" presId="urn:microsoft.com/office/officeart/2018/2/layout/IconVerticalSolidList"/>
    <dgm:cxn modelId="{54EAEAA2-CE58-49F1-BF18-6D50184D0990}" srcId="{18D73E57-235B-4DD0-BAB8-7B7D6FF336BA}" destId="{F2F07D38-FB0B-403E-8898-A467B1522FD4}" srcOrd="1" destOrd="0" parTransId="{B79965FA-A78E-4CB7-9E25-E95738574AF0}" sibTransId="{886A36C0-16DA-4182-A20A-3F58BD9BCF7E}"/>
    <dgm:cxn modelId="{E8DAFFC8-545E-4577-8D97-3AE87DA68A97}" type="presOf" srcId="{F2F07D38-FB0B-403E-8898-A467B1522FD4}" destId="{DD4553EB-1AA7-49C2-9B06-CDD319E37C67}" srcOrd="0" destOrd="0" presId="urn:microsoft.com/office/officeart/2018/2/layout/IconVerticalSolidList"/>
    <dgm:cxn modelId="{D4DEE6E9-1A4B-4A9D-A301-C6C35D147806}" type="presOf" srcId="{27D52488-34D5-4487-B66D-90C84E1FB835}" destId="{CD5A5A54-7311-4B13-8F31-5069578E2283}" srcOrd="0" destOrd="0" presId="urn:microsoft.com/office/officeart/2018/2/layout/IconVerticalSolidList"/>
    <dgm:cxn modelId="{694F09EB-A1D4-4C2A-B819-425962B70E70}" srcId="{18D73E57-235B-4DD0-BAB8-7B7D6FF336BA}" destId="{27D52488-34D5-4487-B66D-90C84E1FB835}" srcOrd="0" destOrd="0" parTransId="{66F18A54-E9C0-468F-8481-B3AB775FAD34}" sibTransId="{2E63ECC4-EF18-4BB5-A0E2-DAF9EB4508C0}"/>
    <dgm:cxn modelId="{6738AA35-3346-48B5-B46D-744BB5E38C3C}" type="presParOf" srcId="{8318BBEE-2FA3-4A74-B64E-898DEDD2C5CD}" destId="{283A2274-D20F-4453-9C81-19116389A134}" srcOrd="0" destOrd="0" presId="urn:microsoft.com/office/officeart/2018/2/layout/IconVerticalSolidList"/>
    <dgm:cxn modelId="{2A6C344A-9CD4-445D-9583-29442B6991A4}" type="presParOf" srcId="{283A2274-D20F-4453-9C81-19116389A134}" destId="{34CDD68F-F8C1-4011-AFAC-C68E153A44D9}" srcOrd="0" destOrd="0" presId="urn:microsoft.com/office/officeart/2018/2/layout/IconVerticalSolidList"/>
    <dgm:cxn modelId="{168DDC8D-8223-4D80-BB5D-7473B7E6215C}" type="presParOf" srcId="{283A2274-D20F-4453-9C81-19116389A134}" destId="{0295CCAB-7A51-47DD-A042-DFBD8A2657EF}" srcOrd="1" destOrd="0" presId="urn:microsoft.com/office/officeart/2018/2/layout/IconVerticalSolidList"/>
    <dgm:cxn modelId="{F9CD06E9-D05F-4C56-A737-134AB43FA98A}" type="presParOf" srcId="{283A2274-D20F-4453-9C81-19116389A134}" destId="{8D5E9EDB-88A0-48A7-8415-E16DAF8C10FD}" srcOrd="2" destOrd="0" presId="urn:microsoft.com/office/officeart/2018/2/layout/IconVerticalSolidList"/>
    <dgm:cxn modelId="{74E70B22-3C63-4DE3-B4D0-5DE836549A4D}" type="presParOf" srcId="{283A2274-D20F-4453-9C81-19116389A134}" destId="{CD5A5A54-7311-4B13-8F31-5069578E2283}" srcOrd="3" destOrd="0" presId="urn:microsoft.com/office/officeart/2018/2/layout/IconVerticalSolidList"/>
    <dgm:cxn modelId="{B7F39407-CE65-4F29-B0C0-66CE44738622}" type="presParOf" srcId="{8318BBEE-2FA3-4A74-B64E-898DEDD2C5CD}" destId="{2B39D656-96ED-45F3-B627-3D2E468207FC}" srcOrd="1" destOrd="0" presId="urn:microsoft.com/office/officeart/2018/2/layout/IconVerticalSolidList"/>
    <dgm:cxn modelId="{C61D25A7-FAF0-406A-A2C7-C3E03028AE8A}" type="presParOf" srcId="{8318BBEE-2FA3-4A74-B64E-898DEDD2C5CD}" destId="{EC84F761-E605-4026-BDD6-F21C1AC61A16}" srcOrd="2" destOrd="0" presId="urn:microsoft.com/office/officeart/2018/2/layout/IconVerticalSolidList"/>
    <dgm:cxn modelId="{B0DF8801-2790-4D8D-8748-F680166F7DED}" type="presParOf" srcId="{EC84F761-E605-4026-BDD6-F21C1AC61A16}" destId="{EDB72695-97E9-40C2-A137-406CE9D9D8A6}" srcOrd="0" destOrd="0" presId="urn:microsoft.com/office/officeart/2018/2/layout/IconVerticalSolidList"/>
    <dgm:cxn modelId="{C2F32C11-CFAD-4186-8239-2CB13161F73B}" type="presParOf" srcId="{EC84F761-E605-4026-BDD6-F21C1AC61A16}" destId="{7AE4BA2D-57D5-4CD7-8625-1D28A1B75171}" srcOrd="1" destOrd="0" presId="urn:microsoft.com/office/officeart/2018/2/layout/IconVerticalSolidList"/>
    <dgm:cxn modelId="{7193D568-25AD-46B7-973B-83C8C096BA0D}" type="presParOf" srcId="{EC84F761-E605-4026-BDD6-F21C1AC61A16}" destId="{F7019686-3E79-4335-91A8-4E1661188528}" srcOrd="2" destOrd="0" presId="urn:microsoft.com/office/officeart/2018/2/layout/IconVerticalSolidList"/>
    <dgm:cxn modelId="{171A9E25-C4AF-47A4-876B-B798817AE0AB}" type="presParOf" srcId="{EC84F761-E605-4026-BDD6-F21C1AC61A16}" destId="{DD4553EB-1AA7-49C2-9B06-CDD319E37C67}" srcOrd="3" destOrd="0" presId="urn:microsoft.com/office/officeart/2018/2/layout/IconVerticalSolidList"/>
    <dgm:cxn modelId="{6877FC89-13FF-47D7-9871-1A4E562CABAA}" type="presParOf" srcId="{8318BBEE-2FA3-4A74-B64E-898DEDD2C5CD}" destId="{90C272C1-509F-489F-98D8-AEEB62DA6511}" srcOrd="3" destOrd="0" presId="urn:microsoft.com/office/officeart/2018/2/layout/IconVerticalSolidList"/>
    <dgm:cxn modelId="{8083D796-6C53-4991-802E-211ED906F01D}" type="presParOf" srcId="{8318BBEE-2FA3-4A74-B64E-898DEDD2C5CD}" destId="{650FABB6-CB78-4E8D-92C6-4905FFB55A32}" srcOrd="4" destOrd="0" presId="urn:microsoft.com/office/officeart/2018/2/layout/IconVerticalSolidList"/>
    <dgm:cxn modelId="{E8332444-7572-4260-9A3D-FCFF21F0D533}" type="presParOf" srcId="{650FABB6-CB78-4E8D-92C6-4905FFB55A32}" destId="{63E94448-969E-4D2B-B2F1-289CB6E1E397}" srcOrd="0" destOrd="0" presId="urn:microsoft.com/office/officeart/2018/2/layout/IconVerticalSolidList"/>
    <dgm:cxn modelId="{8BD2CDDD-2797-4F75-9D97-72668579025F}" type="presParOf" srcId="{650FABB6-CB78-4E8D-92C6-4905FFB55A32}" destId="{0BE53B62-8B46-4359-B92E-FC397F9F4AE9}" srcOrd="1" destOrd="0" presId="urn:microsoft.com/office/officeart/2018/2/layout/IconVerticalSolidList"/>
    <dgm:cxn modelId="{8CFF3641-DF5E-4106-BC77-F997A9A6A95F}" type="presParOf" srcId="{650FABB6-CB78-4E8D-92C6-4905FFB55A32}" destId="{48D05248-45E5-436F-95B3-229333B63911}" srcOrd="2" destOrd="0" presId="urn:microsoft.com/office/officeart/2018/2/layout/IconVerticalSolidList"/>
    <dgm:cxn modelId="{09711D93-959F-469F-9912-639AA3590BAB}" type="presParOf" srcId="{650FABB6-CB78-4E8D-92C6-4905FFB55A32}" destId="{E15C01C1-8019-4688-846D-E6E25880A27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A4F864-C4F9-4869-9A0C-429D40803861}"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15022368-2834-4826-97D1-60E1D036665B}">
      <dgm:prSet/>
      <dgm:spPr/>
      <dgm:t>
        <a:bodyPr/>
        <a:lstStyle/>
        <a:p>
          <a:r>
            <a:rPr lang="en-US" b="0" i="0" dirty="0"/>
            <a:t>Recruitment Date Set with school or other location in coordination with your Scout Professional</a:t>
          </a:r>
          <a:endParaRPr lang="en-US" dirty="0"/>
        </a:p>
      </dgm:t>
    </dgm:pt>
    <dgm:pt modelId="{7B4188FE-2390-44EE-BF84-A9453019F3FB}" type="parTrans" cxnId="{9AFECF8D-215B-413F-9D5F-C325C9EADDAE}">
      <dgm:prSet/>
      <dgm:spPr/>
      <dgm:t>
        <a:bodyPr/>
        <a:lstStyle/>
        <a:p>
          <a:endParaRPr lang="en-US"/>
        </a:p>
      </dgm:t>
    </dgm:pt>
    <dgm:pt modelId="{78385FC1-B2B3-434D-9E99-4F2043EBD372}" type="sibTrans" cxnId="{9AFECF8D-215B-413F-9D5F-C325C9EADDAE}">
      <dgm:prSet/>
      <dgm:spPr/>
      <dgm:t>
        <a:bodyPr/>
        <a:lstStyle/>
        <a:p>
          <a:endParaRPr lang="en-US"/>
        </a:p>
      </dgm:t>
    </dgm:pt>
    <dgm:pt modelId="{EED156E3-4810-461E-AFC9-3DB0687A3035}">
      <dgm:prSet/>
      <dgm:spPr/>
      <dgm:t>
        <a:bodyPr/>
        <a:lstStyle/>
        <a:p>
          <a:r>
            <a:rPr lang="en-US" b="0" i="0" dirty="0"/>
            <a:t>7-14 days before recruitment, event is geofenced on Facebook and boosted to families that match criteria. Most helpful if Unit and families share the event – more reach. ​</a:t>
          </a:r>
          <a:endParaRPr lang="en-US" dirty="0"/>
        </a:p>
      </dgm:t>
    </dgm:pt>
    <dgm:pt modelId="{EFC45D8A-0126-47A6-AB94-A3CC7D78233A}" type="parTrans" cxnId="{D9207F00-FDCC-4709-A674-856926272BAF}">
      <dgm:prSet/>
      <dgm:spPr/>
      <dgm:t>
        <a:bodyPr/>
        <a:lstStyle/>
        <a:p>
          <a:endParaRPr lang="en-US"/>
        </a:p>
      </dgm:t>
    </dgm:pt>
    <dgm:pt modelId="{54B25136-8316-4174-BC7D-FD768A4EC582}" type="sibTrans" cxnId="{D9207F00-FDCC-4709-A674-856926272BAF}">
      <dgm:prSet/>
      <dgm:spPr/>
      <dgm:t>
        <a:bodyPr/>
        <a:lstStyle/>
        <a:p>
          <a:endParaRPr lang="en-US"/>
        </a:p>
      </dgm:t>
    </dgm:pt>
    <dgm:pt modelId="{88F5922A-9B2E-4645-A7FD-684A76BB5D1C}">
      <dgm:prSet/>
      <dgm:spPr/>
      <dgm:t>
        <a:bodyPr/>
        <a:lstStyle/>
        <a:p>
          <a:r>
            <a:rPr lang="en-US" b="0" i="0"/>
            <a:t>7-10 days before the recruitment, a digital or physical flyer is sent home along with a sign or signs placed at the school.​</a:t>
          </a:r>
          <a:endParaRPr lang="en-US"/>
        </a:p>
      </dgm:t>
    </dgm:pt>
    <dgm:pt modelId="{E4025DA0-8A6A-409B-AFE8-F39AD5474975}" type="parTrans" cxnId="{E965E185-57AB-4F10-A9C5-8333B4C7A9A4}">
      <dgm:prSet/>
      <dgm:spPr/>
      <dgm:t>
        <a:bodyPr/>
        <a:lstStyle/>
        <a:p>
          <a:endParaRPr lang="en-US"/>
        </a:p>
      </dgm:t>
    </dgm:pt>
    <dgm:pt modelId="{F3955854-9A34-470E-80FD-A676D0E873B4}" type="sibTrans" cxnId="{E965E185-57AB-4F10-A9C5-8333B4C7A9A4}">
      <dgm:prSet/>
      <dgm:spPr/>
      <dgm:t>
        <a:bodyPr/>
        <a:lstStyle/>
        <a:p>
          <a:endParaRPr lang="en-US"/>
        </a:p>
      </dgm:t>
    </dgm:pt>
    <dgm:pt modelId="{965C5DE2-A6DB-4FF2-B474-0CA9922608A2}">
      <dgm:prSet/>
      <dgm:spPr/>
      <dgm:t>
        <a:bodyPr/>
        <a:lstStyle/>
        <a:p>
          <a:r>
            <a:rPr lang="en-US" b="0" i="0"/>
            <a:t>1-2 days before the recruitment a </a:t>
          </a:r>
          <a:r>
            <a:rPr lang="en-US" b="1" i="0"/>
            <a:t>Scout Professional </a:t>
          </a:r>
          <a:r>
            <a:rPr lang="en-US" b="0" i="0"/>
            <a:t>or trained volunteer gives a Scout Talk in the classrooms (or other rally).  If allowed, a flier is distributed to the students that day.​</a:t>
          </a:r>
          <a:endParaRPr lang="en-US"/>
        </a:p>
      </dgm:t>
    </dgm:pt>
    <dgm:pt modelId="{4F8D1CD3-9EE0-48F9-9CAF-BABB7D365C16}" type="parTrans" cxnId="{C4FB7D3D-F21B-4C56-999F-D37D77F3F845}">
      <dgm:prSet/>
      <dgm:spPr/>
      <dgm:t>
        <a:bodyPr/>
        <a:lstStyle/>
        <a:p>
          <a:endParaRPr lang="en-US"/>
        </a:p>
      </dgm:t>
    </dgm:pt>
    <dgm:pt modelId="{6976B145-7B70-464A-AF06-AC9C468BE6B6}" type="sibTrans" cxnId="{C4FB7D3D-F21B-4C56-999F-D37D77F3F845}">
      <dgm:prSet/>
      <dgm:spPr/>
      <dgm:t>
        <a:bodyPr/>
        <a:lstStyle/>
        <a:p>
          <a:endParaRPr lang="en-US"/>
        </a:p>
      </dgm:t>
    </dgm:pt>
    <dgm:pt modelId="{8A055D43-9106-4291-AA83-CC06C8FABF1B}">
      <dgm:prSet/>
      <dgm:spPr/>
      <dgm:t>
        <a:bodyPr/>
        <a:lstStyle/>
        <a:p>
          <a:r>
            <a:rPr lang="en-US" b="0" i="0"/>
            <a:t>The recruitment event is held at the school or other location with the </a:t>
          </a:r>
          <a:r>
            <a:rPr lang="en-US" b="1" i="0"/>
            <a:t>New Member Coordinator </a:t>
          </a:r>
          <a:r>
            <a:rPr lang="en-US" b="0" i="0"/>
            <a:t>plus other leaders/youth</a:t>
          </a:r>
          <a:r>
            <a:rPr lang="en-US" b="1" i="0"/>
            <a:t> </a:t>
          </a:r>
          <a:r>
            <a:rPr lang="en-US" b="0" i="0"/>
            <a:t>present.​</a:t>
          </a:r>
          <a:endParaRPr lang="en-US"/>
        </a:p>
      </dgm:t>
    </dgm:pt>
    <dgm:pt modelId="{9EE2C306-40EB-4679-B16C-7DCF0D82A883}" type="parTrans" cxnId="{68DD8B45-26ED-4CB9-AB8F-ED5C9479A16C}">
      <dgm:prSet/>
      <dgm:spPr/>
      <dgm:t>
        <a:bodyPr/>
        <a:lstStyle/>
        <a:p>
          <a:endParaRPr lang="en-US"/>
        </a:p>
      </dgm:t>
    </dgm:pt>
    <dgm:pt modelId="{95161702-A1E5-475C-9B81-F1A6D35806DE}" type="sibTrans" cxnId="{68DD8B45-26ED-4CB9-AB8F-ED5C9479A16C}">
      <dgm:prSet/>
      <dgm:spPr/>
      <dgm:t>
        <a:bodyPr/>
        <a:lstStyle/>
        <a:p>
          <a:endParaRPr lang="en-US"/>
        </a:p>
      </dgm:t>
    </dgm:pt>
    <dgm:pt modelId="{F06EFEF1-11D7-4CC9-A880-4933B41F1F3E}" type="pres">
      <dgm:prSet presAssocID="{28A4F864-C4F9-4869-9A0C-429D40803861}" presName="Name0" presStyleCnt="0">
        <dgm:presLayoutVars>
          <dgm:dir/>
          <dgm:resizeHandles val="exact"/>
        </dgm:presLayoutVars>
      </dgm:prSet>
      <dgm:spPr/>
    </dgm:pt>
    <dgm:pt modelId="{A66CC878-9C40-4D69-8486-27DC976A727C}" type="pres">
      <dgm:prSet presAssocID="{15022368-2834-4826-97D1-60E1D036665B}" presName="node" presStyleLbl="node1" presStyleIdx="0" presStyleCnt="5">
        <dgm:presLayoutVars>
          <dgm:bulletEnabled val="1"/>
        </dgm:presLayoutVars>
      </dgm:prSet>
      <dgm:spPr/>
    </dgm:pt>
    <dgm:pt modelId="{8347C80A-FBF3-4F41-A990-929BC2445EB3}" type="pres">
      <dgm:prSet presAssocID="{78385FC1-B2B3-434D-9E99-4F2043EBD372}" presName="sibTrans" presStyleLbl="sibTrans1D1" presStyleIdx="0" presStyleCnt="4"/>
      <dgm:spPr/>
    </dgm:pt>
    <dgm:pt modelId="{30F8374B-21D1-407A-AAB6-B32F1F600110}" type="pres">
      <dgm:prSet presAssocID="{78385FC1-B2B3-434D-9E99-4F2043EBD372}" presName="connectorText" presStyleLbl="sibTrans1D1" presStyleIdx="0" presStyleCnt="4"/>
      <dgm:spPr/>
    </dgm:pt>
    <dgm:pt modelId="{5ED59E4F-27AB-4F85-B10F-F8E9C5BA8C02}" type="pres">
      <dgm:prSet presAssocID="{EED156E3-4810-461E-AFC9-3DB0687A3035}" presName="node" presStyleLbl="node1" presStyleIdx="1" presStyleCnt="5">
        <dgm:presLayoutVars>
          <dgm:bulletEnabled val="1"/>
        </dgm:presLayoutVars>
      </dgm:prSet>
      <dgm:spPr/>
    </dgm:pt>
    <dgm:pt modelId="{C4238485-5358-4033-A96A-5DB9B3F93280}" type="pres">
      <dgm:prSet presAssocID="{54B25136-8316-4174-BC7D-FD768A4EC582}" presName="sibTrans" presStyleLbl="sibTrans1D1" presStyleIdx="1" presStyleCnt="4"/>
      <dgm:spPr/>
    </dgm:pt>
    <dgm:pt modelId="{C457E758-1AA7-4274-89F2-456CEB157783}" type="pres">
      <dgm:prSet presAssocID="{54B25136-8316-4174-BC7D-FD768A4EC582}" presName="connectorText" presStyleLbl="sibTrans1D1" presStyleIdx="1" presStyleCnt="4"/>
      <dgm:spPr/>
    </dgm:pt>
    <dgm:pt modelId="{93FACCDF-0451-4A27-B9AD-D9B6B29399A3}" type="pres">
      <dgm:prSet presAssocID="{88F5922A-9B2E-4645-A7FD-684A76BB5D1C}" presName="node" presStyleLbl="node1" presStyleIdx="2" presStyleCnt="5">
        <dgm:presLayoutVars>
          <dgm:bulletEnabled val="1"/>
        </dgm:presLayoutVars>
      </dgm:prSet>
      <dgm:spPr/>
    </dgm:pt>
    <dgm:pt modelId="{2A6A9565-1C0A-494E-BE1D-BE8B917F6588}" type="pres">
      <dgm:prSet presAssocID="{F3955854-9A34-470E-80FD-A676D0E873B4}" presName="sibTrans" presStyleLbl="sibTrans1D1" presStyleIdx="2" presStyleCnt="4"/>
      <dgm:spPr/>
    </dgm:pt>
    <dgm:pt modelId="{07453C7B-95E6-4791-91CA-17D347E312F8}" type="pres">
      <dgm:prSet presAssocID="{F3955854-9A34-470E-80FD-A676D0E873B4}" presName="connectorText" presStyleLbl="sibTrans1D1" presStyleIdx="2" presStyleCnt="4"/>
      <dgm:spPr/>
    </dgm:pt>
    <dgm:pt modelId="{E6F49FE8-B9CF-4A88-9F8D-93C8C175D204}" type="pres">
      <dgm:prSet presAssocID="{965C5DE2-A6DB-4FF2-B474-0CA9922608A2}" presName="node" presStyleLbl="node1" presStyleIdx="3" presStyleCnt="5">
        <dgm:presLayoutVars>
          <dgm:bulletEnabled val="1"/>
        </dgm:presLayoutVars>
      </dgm:prSet>
      <dgm:spPr/>
    </dgm:pt>
    <dgm:pt modelId="{5DEEEB77-4F2F-4873-9F35-B53560A8B948}" type="pres">
      <dgm:prSet presAssocID="{6976B145-7B70-464A-AF06-AC9C468BE6B6}" presName="sibTrans" presStyleLbl="sibTrans1D1" presStyleIdx="3" presStyleCnt="4"/>
      <dgm:spPr/>
    </dgm:pt>
    <dgm:pt modelId="{20C6FAAC-C77F-4353-8FC1-26FACB92B108}" type="pres">
      <dgm:prSet presAssocID="{6976B145-7B70-464A-AF06-AC9C468BE6B6}" presName="connectorText" presStyleLbl="sibTrans1D1" presStyleIdx="3" presStyleCnt="4"/>
      <dgm:spPr/>
    </dgm:pt>
    <dgm:pt modelId="{3A480123-914D-4B27-8F29-99517FAC3EA6}" type="pres">
      <dgm:prSet presAssocID="{8A055D43-9106-4291-AA83-CC06C8FABF1B}" presName="node" presStyleLbl="node1" presStyleIdx="4" presStyleCnt="5">
        <dgm:presLayoutVars>
          <dgm:bulletEnabled val="1"/>
        </dgm:presLayoutVars>
      </dgm:prSet>
      <dgm:spPr/>
    </dgm:pt>
  </dgm:ptLst>
  <dgm:cxnLst>
    <dgm:cxn modelId="{D9207F00-FDCC-4709-A674-856926272BAF}" srcId="{28A4F864-C4F9-4869-9A0C-429D40803861}" destId="{EED156E3-4810-461E-AFC9-3DB0687A3035}" srcOrd="1" destOrd="0" parTransId="{EFC45D8A-0126-47A6-AB94-A3CC7D78233A}" sibTransId="{54B25136-8316-4174-BC7D-FD768A4EC582}"/>
    <dgm:cxn modelId="{73A8EF17-B171-4B6E-BE67-9F3FBBBA81C8}" type="presOf" srcId="{8A055D43-9106-4291-AA83-CC06C8FABF1B}" destId="{3A480123-914D-4B27-8F29-99517FAC3EA6}" srcOrd="0" destOrd="0" presId="urn:microsoft.com/office/officeart/2016/7/layout/RepeatingBendingProcessNew"/>
    <dgm:cxn modelId="{DA872B20-2D7F-436D-AA4C-A568EDF1AAAE}" type="presOf" srcId="{54B25136-8316-4174-BC7D-FD768A4EC582}" destId="{C4238485-5358-4033-A96A-5DB9B3F93280}" srcOrd="0" destOrd="0" presId="urn:microsoft.com/office/officeart/2016/7/layout/RepeatingBendingProcessNew"/>
    <dgm:cxn modelId="{8B948D26-DAB0-49E5-8625-6E42EB131C0C}" type="presOf" srcId="{78385FC1-B2B3-434D-9E99-4F2043EBD372}" destId="{8347C80A-FBF3-4F41-A990-929BC2445EB3}" srcOrd="0" destOrd="0" presId="urn:microsoft.com/office/officeart/2016/7/layout/RepeatingBendingProcessNew"/>
    <dgm:cxn modelId="{BA104136-C26E-460A-B8ED-4FF4937A9492}" type="presOf" srcId="{F3955854-9A34-470E-80FD-A676D0E873B4}" destId="{2A6A9565-1C0A-494E-BE1D-BE8B917F6588}" srcOrd="0" destOrd="0" presId="urn:microsoft.com/office/officeart/2016/7/layout/RepeatingBendingProcessNew"/>
    <dgm:cxn modelId="{DE9EDD37-A387-4C29-9600-40C7AF4F15A1}" type="presOf" srcId="{6976B145-7B70-464A-AF06-AC9C468BE6B6}" destId="{20C6FAAC-C77F-4353-8FC1-26FACB92B108}" srcOrd="1" destOrd="0" presId="urn:microsoft.com/office/officeart/2016/7/layout/RepeatingBendingProcessNew"/>
    <dgm:cxn modelId="{C4FB7D3D-F21B-4C56-999F-D37D77F3F845}" srcId="{28A4F864-C4F9-4869-9A0C-429D40803861}" destId="{965C5DE2-A6DB-4FF2-B474-0CA9922608A2}" srcOrd="3" destOrd="0" parTransId="{4F8D1CD3-9EE0-48F9-9CAF-BABB7D365C16}" sibTransId="{6976B145-7B70-464A-AF06-AC9C468BE6B6}"/>
    <dgm:cxn modelId="{68DD8B45-26ED-4CB9-AB8F-ED5C9479A16C}" srcId="{28A4F864-C4F9-4869-9A0C-429D40803861}" destId="{8A055D43-9106-4291-AA83-CC06C8FABF1B}" srcOrd="4" destOrd="0" parTransId="{9EE2C306-40EB-4679-B16C-7DCF0D82A883}" sibTransId="{95161702-A1E5-475C-9B81-F1A6D35806DE}"/>
    <dgm:cxn modelId="{7A768A7B-6CEC-4153-975C-F8CC28C5AC0A}" type="presOf" srcId="{EED156E3-4810-461E-AFC9-3DB0687A3035}" destId="{5ED59E4F-27AB-4F85-B10F-F8E9C5BA8C02}" srcOrd="0" destOrd="0" presId="urn:microsoft.com/office/officeart/2016/7/layout/RepeatingBendingProcessNew"/>
    <dgm:cxn modelId="{E965E185-57AB-4F10-A9C5-8333B4C7A9A4}" srcId="{28A4F864-C4F9-4869-9A0C-429D40803861}" destId="{88F5922A-9B2E-4645-A7FD-684A76BB5D1C}" srcOrd="2" destOrd="0" parTransId="{E4025DA0-8A6A-409B-AFE8-F39AD5474975}" sibTransId="{F3955854-9A34-470E-80FD-A676D0E873B4}"/>
    <dgm:cxn modelId="{9AFECF8D-215B-413F-9D5F-C325C9EADDAE}" srcId="{28A4F864-C4F9-4869-9A0C-429D40803861}" destId="{15022368-2834-4826-97D1-60E1D036665B}" srcOrd="0" destOrd="0" parTransId="{7B4188FE-2390-44EE-BF84-A9453019F3FB}" sibTransId="{78385FC1-B2B3-434D-9E99-4F2043EBD372}"/>
    <dgm:cxn modelId="{D2B3C3A2-4378-4F8E-904A-AADB3C7D8F25}" type="presOf" srcId="{78385FC1-B2B3-434D-9E99-4F2043EBD372}" destId="{30F8374B-21D1-407A-AAB6-B32F1F600110}" srcOrd="1" destOrd="0" presId="urn:microsoft.com/office/officeart/2016/7/layout/RepeatingBendingProcessNew"/>
    <dgm:cxn modelId="{95D670A3-5515-4A57-BFE3-6C8F3C2DB7B6}" type="presOf" srcId="{15022368-2834-4826-97D1-60E1D036665B}" destId="{A66CC878-9C40-4D69-8486-27DC976A727C}" srcOrd="0" destOrd="0" presId="urn:microsoft.com/office/officeart/2016/7/layout/RepeatingBendingProcessNew"/>
    <dgm:cxn modelId="{E0DB17AF-5DED-4988-96EC-CB13D6463974}" type="presOf" srcId="{54B25136-8316-4174-BC7D-FD768A4EC582}" destId="{C457E758-1AA7-4274-89F2-456CEB157783}" srcOrd="1" destOrd="0" presId="urn:microsoft.com/office/officeart/2016/7/layout/RepeatingBendingProcessNew"/>
    <dgm:cxn modelId="{B073B5C6-3BFE-45CC-BBBF-D7126A3CBB51}" type="presOf" srcId="{28A4F864-C4F9-4869-9A0C-429D40803861}" destId="{F06EFEF1-11D7-4CC9-A880-4933B41F1F3E}" srcOrd="0" destOrd="0" presId="urn:microsoft.com/office/officeart/2016/7/layout/RepeatingBendingProcessNew"/>
    <dgm:cxn modelId="{A12511CB-BEA7-47B6-9487-385D8E82E41C}" type="presOf" srcId="{6976B145-7B70-464A-AF06-AC9C468BE6B6}" destId="{5DEEEB77-4F2F-4873-9F35-B53560A8B948}" srcOrd="0" destOrd="0" presId="urn:microsoft.com/office/officeart/2016/7/layout/RepeatingBendingProcessNew"/>
    <dgm:cxn modelId="{EF1216DC-F718-4ED6-AB4E-27AB86743D01}" type="presOf" srcId="{88F5922A-9B2E-4645-A7FD-684A76BB5D1C}" destId="{93FACCDF-0451-4A27-B9AD-D9B6B29399A3}" srcOrd="0" destOrd="0" presId="urn:microsoft.com/office/officeart/2016/7/layout/RepeatingBendingProcessNew"/>
    <dgm:cxn modelId="{4C3E96E3-0E63-4A2C-A1FE-772D2C27D2C2}" type="presOf" srcId="{965C5DE2-A6DB-4FF2-B474-0CA9922608A2}" destId="{E6F49FE8-B9CF-4A88-9F8D-93C8C175D204}" srcOrd="0" destOrd="0" presId="urn:microsoft.com/office/officeart/2016/7/layout/RepeatingBendingProcessNew"/>
    <dgm:cxn modelId="{98CF9DF4-4AFE-49BB-84AB-5D46F45F6795}" type="presOf" srcId="{F3955854-9A34-470E-80FD-A676D0E873B4}" destId="{07453C7B-95E6-4791-91CA-17D347E312F8}" srcOrd="1" destOrd="0" presId="urn:microsoft.com/office/officeart/2016/7/layout/RepeatingBendingProcessNew"/>
    <dgm:cxn modelId="{2C6A2576-2D28-439F-A770-D6573FCAFEF1}" type="presParOf" srcId="{F06EFEF1-11D7-4CC9-A880-4933B41F1F3E}" destId="{A66CC878-9C40-4D69-8486-27DC976A727C}" srcOrd="0" destOrd="0" presId="urn:microsoft.com/office/officeart/2016/7/layout/RepeatingBendingProcessNew"/>
    <dgm:cxn modelId="{30C01540-2006-4A7B-9759-962F9F5FEC76}" type="presParOf" srcId="{F06EFEF1-11D7-4CC9-A880-4933B41F1F3E}" destId="{8347C80A-FBF3-4F41-A990-929BC2445EB3}" srcOrd="1" destOrd="0" presId="urn:microsoft.com/office/officeart/2016/7/layout/RepeatingBendingProcessNew"/>
    <dgm:cxn modelId="{1E5E3C3D-E903-43B2-874C-ECC0108EB4DB}" type="presParOf" srcId="{8347C80A-FBF3-4F41-A990-929BC2445EB3}" destId="{30F8374B-21D1-407A-AAB6-B32F1F600110}" srcOrd="0" destOrd="0" presId="urn:microsoft.com/office/officeart/2016/7/layout/RepeatingBendingProcessNew"/>
    <dgm:cxn modelId="{EB3AF95A-DCF6-4E52-9CC0-6F99C988A68C}" type="presParOf" srcId="{F06EFEF1-11D7-4CC9-A880-4933B41F1F3E}" destId="{5ED59E4F-27AB-4F85-B10F-F8E9C5BA8C02}" srcOrd="2" destOrd="0" presId="urn:microsoft.com/office/officeart/2016/7/layout/RepeatingBendingProcessNew"/>
    <dgm:cxn modelId="{3AFB7983-2609-407F-8EA2-FFC38AE734DE}" type="presParOf" srcId="{F06EFEF1-11D7-4CC9-A880-4933B41F1F3E}" destId="{C4238485-5358-4033-A96A-5DB9B3F93280}" srcOrd="3" destOrd="0" presId="urn:microsoft.com/office/officeart/2016/7/layout/RepeatingBendingProcessNew"/>
    <dgm:cxn modelId="{9CDF593C-D421-4AA8-AE87-6E1F61EF39DC}" type="presParOf" srcId="{C4238485-5358-4033-A96A-5DB9B3F93280}" destId="{C457E758-1AA7-4274-89F2-456CEB157783}" srcOrd="0" destOrd="0" presId="urn:microsoft.com/office/officeart/2016/7/layout/RepeatingBendingProcessNew"/>
    <dgm:cxn modelId="{5ED0CB92-A95C-48B4-8585-95EA4655CA5A}" type="presParOf" srcId="{F06EFEF1-11D7-4CC9-A880-4933B41F1F3E}" destId="{93FACCDF-0451-4A27-B9AD-D9B6B29399A3}" srcOrd="4" destOrd="0" presId="urn:microsoft.com/office/officeart/2016/7/layout/RepeatingBendingProcessNew"/>
    <dgm:cxn modelId="{B43A33CC-CD02-4A06-9CE8-893F1D3DA8AD}" type="presParOf" srcId="{F06EFEF1-11D7-4CC9-A880-4933B41F1F3E}" destId="{2A6A9565-1C0A-494E-BE1D-BE8B917F6588}" srcOrd="5" destOrd="0" presId="urn:microsoft.com/office/officeart/2016/7/layout/RepeatingBendingProcessNew"/>
    <dgm:cxn modelId="{9AE0DD45-45DE-4883-8172-3C2458EAA6E9}" type="presParOf" srcId="{2A6A9565-1C0A-494E-BE1D-BE8B917F6588}" destId="{07453C7B-95E6-4791-91CA-17D347E312F8}" srcOrd="0" destOrd="0" presId="urn:microsoft.com/office/officeart/2016/7/layout/RepeatingBendingProcessNew"/>
    <dgm:cxn modelId="{7068AC6D-BDD5-4325-B307-9223B63DC17B}" type="presParOf" srcId="{F06EFEF1-11D7-4CC9-A880-4933B41F1F3E}" destId="{E6F49FE8-B9CF-4A88-9F8D-93C8C175D204}" srcOrd="6" destOrd="0" presId="urn:microsoft.com/office/officeart/2016/7/layout/RepeatingBendingProcessNew"/>
    <dgm:cxn modelId="{D334AAF0-4EC1-4AB4-85B6-7D0611141259}" type="presParOf" srcId="{F06EFEF1-11D7-4CC9-A880-4933B41F1F3E}" destId="{5DEEEB77-4F2F-4873-9F35-B53560A8B948}" srcOrd="7" destOrd="0" presId="urn:microsoft.com/office/officeart/2016/7/layout/RepeatingBendingProcessNew"/>
    <dgm:cxn modelId="{3A6F2DB9-5D62-49B9-94D4-FDDE3DE7C425}" type="presParOf" srcId="{5DEEEB77-4F2F-4873-9F35-B53560A8B948}" destId="{20C6FAAC-C77F-4353-8FC1-26FACB92B108}" srcOrd="0" destOrd="0" presId="urn:microsoft.com/office/officeart/2016/7/layout/RepeatingBendingProcessNew"/>
    <dgm:cxn modelId="{1547CE18-A3FD-41A9-9574-22316A0AE906}" type="presParOf" srcId="{F06EFEF1-11D7-4CC9-A880-4933B41F1F3E}" destId="{3A480123-914D-4B27-8F29-99517FAC3EA6}"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77879E9-62B8-41D0-9A1E-397F8392604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7C4B435-1B0B-4491-8E42-F0E00113C281}">
      <dgm:prSet/>
      <dgm:spPr/>
      <dgm:t>
        <a:bodyPr/>
        <a:lstStyle/>
        <a:p>
          <a:r>
            <a:rPr lang="en-US"/>
            <a:t>Yard signs near parking lot and door entrance (“Enter Here”, “Meeting in Cafeteria”)</a:t>
          </a:r>
        </a:p>
      </dgm:t>
    </dgm:pt>
    <dgm:pt modelId="{240FCC85-C24A-4642-AC0D-5AFA94FA2120}" type="parTrans" cxnId="{3D653DFC-7E1B-4E21-B12A-4B015B97EA3C}">
      <dgm:prSet/>
      <dgm:spPr/>
      <dgm:t>
        <a:bodyPr/>
        <a:lstStyle/>
        <a:p>
          <a:endParaRPr lang="en-US"/>
        </a:p>
      </dgm:t>
    </dgm:pt>
    <dgm:pt modelId="{BB1AF26B-1AC0-4260-B2D6-D5988DD79651}" type="sibTrans" cxnId="{3D653DFC-7E1B-4E21-B12A-4B015B97EA3C}">
      <dgm:prSet/>
      <dgm:spPr/>
      <dgm:t>
        <a:bodyPr/>
        <a:lstStyle/>
        <a:p>
          <a:endParaRPr lang="en-US"/>
        </a:p>
      </dgm:t>
    </dgm:pt>
    <dgm:pt modelId="{4A3D9D73-F497-4A41-80DA-F4E318795EB9}">
      <dgm:prSet/>
      <dgm:spPr/>
      <dgm:t>
        <a:bodyPr/>
        <a:lstStyle/>
        <a:p>
          <a:r>
            <a:rPr lang="en-US"/>
            <a:t>Scouts at the Doors to Welcome Families</a:t>
          </a:r>
        </a:p>
      </dgm:t>
    </dgm:pt>
    <dgm:pt modelId="{7B9BD5D1-8C4E-4136-8AC2-DA45923514F1}" type="parTrans" cxnId="{8D0277BE-5011-472D-BFB2-2432D3A65EF9}">
      <dgm:prSet/>
      <dgm:spPr/>
      <dgm:t>
        <a:bodyPr/>
        <a:lstStyle/>
        <a:p>
          <a:endParaRPr lang="en-US"/>
        </a:p>
      </dgm:t>
    </dgm:pt>
    <dgm:pt modelId="{062A23B2-E23B-4C51-A6D0-D5EF9C5C10F1}" type="sibTrans" cxnId="{8D0277BE-5011-472D-BFB2-2432D3A65EF9}">
      <dgm:prSet/>
      <dgm:spPr/>
      <dgm:t>
        <a:bodyPr/>
        <a:lstStyle/>
        <a:p>
          <a:endParaRPr lang="en-US"/>
        </a:p>
      </dgm:t>
    </dgm:pt>
    <dgm:pt modelId="{2B0BA802-4A31-4DB5-9C01-960190135704}">
      <dgm:prSet/>
      <dgm:spPr/>
      <dgm:t>
        <a:bodyPr/>
        <a:lstStyle/>
        <a:p>
          <a:r>
            <a:rPr lang="en-US"/>
            <a:t>Half Uniform, Half Unit Shirt</a:t>
          </a:r>
        </a:p>
      </dgm:t>
    </dgm:pt>
    <dgm:pt modelId="{A65B8569-AFE0-4FBE-A16B-E8A36097DF27}" type="parTrans" cxnId="{F8245E6B-0F94-4E39-8B62-8290119239F5}">
      <dgm:prSet/>
      <dgm:spPr/>
      <dgm:t>
        <a:bodyPr/>
        <a:lstStyle/>
        <a:p>
          <a:endParaRPr lang="en-US"/>
        </a:p>
      </dgm:t>
    </dgm:pt>
    <dgm:pt modelId="{AED83598-EC4A-4E1F-910F-FAB27C37EBFF}" type="sibTrans" cxnId="{F8245E6B-0F94-4E39-8B62-8290119239F5}">
      <dgm:prSet/>
      <dgm:spPr/>
      <dgm:t>
        <a:bodyPr/>
        <a:lstStyle/>
        <a:p>
          <a:endParaRPr lang="en-US"/>
        </a:p>
      </dgm:t>
    </dgm:pt>
    <dgm:pt modelId="{C0AD0E8A-FFB6-49F7-8118-7FF5E6330010}">
      <dgm:prSet/>
      <dgm:spPr/>
      <dgm:t>
        <a:bodyPr/>
        <a:lstStyle/>
        <a:p>
          <a:r>
            <a:rPr lang="en-US"/>
            <a:t>Sign In Sheet (QR Code sheet is preferred!)</a:t>
          </a:r>
        </a:p>
      </dgm:t>
    </dgm:pt>
    <dgm:pt modelId="{6C93BF4F-EC04-4180-BD4D-441A662524F9}" type="parTrans" cxnId="{110A3AAF-E9F2-4061-92A9-E34096F5676E}">
      <dgm:prSet/>
      <dgm:spPr/>
      <dgm:t>
        <a:bodyPr/>
        <a:lstStyle/>
        <a:p>
          <a:endParaRPr lang="en-US"/>
        </a:p>
      </dgm:t>
    </dgm:pt>
    <dgm:pt modelId="{05FDED83-97E8-4490-859C-FFFDA2A9BE68}" type="sibTrans" cxnId="{110A3AAF-E9F2-4061-92A9-E34096F5676E}">
      <dgm:prSet/>
      <dgm:spPr/>
      <dgm:t>
        <a:bodyPr/>
        <a:lstStyle/>
        <a:p>
          <a:endParaRPr lang="en-US"/>
        </a:p>
      </dgm:t>
    </dgm:pt>
    <dgm:pt modelId="{0447F5DA-E7BA-4372-9AAC-5DD2DB63C192}">
      <dgm:prSet/>
      <dgm:spPr/>
      <dgm:t>
        <a:bodyPr/>
        <a:lstStyle/>
        <a:p>
          <a:r>
            <a:rPr lang="en-US"/>
            <a:t>Hands On Activity(ies)</a:t>
          </a:r>
        </a:p>
      </dgm:t>
    </dgm:pt>
    <dgm:pt modelId="{CF19A295-67C9-49AF-B940-9A42120547BC}" type="parTrans" cxnId="{671D52E9-E2D4-445E-B863-FE63577B253E}">
      <dgm:prSet/>
      <dgm:spPr/>
      <dgm:t>
        <a:bodyPr/>
        <a:lstStyle/>
        <a:p>
          <a:endParaRPr lang="en-US"/>
        </a:p>
      </dgm:t>
    </dgm:pt>
    <dgm:pt modelId="{AFF01AE5-D26C-4C3C-99AB-50F40F2CA6BD}" type="sibTrans" cxnId="{671D52E9-E2D4-445E-B863-FE63577B253E}">
      <dgm:prSet/>
      <dgm:spPr/>
      <dgm:t>
        <a:bodyPr/>
        <a:lstStyle/>
        <a:p>
          <a:endParaRPr lang="en-US"/>
        </a:p>
      </dgm:t>
    </dgm:pt>
    <dgm:pt modelId="{E3D3EEDF-91A1-4EB8-8733-7802E9A9C692}">
      <dgm:prSet/>
      <dgm:spPr/>
      <dgm:t>
        <a:bodyPr/>
        <a:lstStyle/>
        <a:p>
          <a:r>
            <a:rPr lang="en-US"/>
            <a:t>Hand Outs</a:t>
          </a:r>
        </a:p>
      </dgm:t>
    </dgm:pt>
    <dgm:pt modelId="{D91D0575-53E8-4A1F-87E8-F09481CE0C24}" type="parTrans" cxnId="{4AA80BFE-90A2-484B-985B-87AA1CCE02C9}">
      <dgm:prSet/>
      <dgm:spPr/>
      <dgm:t>
        <a:bodyPr/>
        <a:lstStyle/>
        <a:p>
          <a:endParaRPr lang="en-US"/>
        </a:p>
      </dgm:t>
    </dgm:pt>
    <dgm:pt modelId="{6AB88F8D-57E3-4D45-9CCE-0F732BB7D351}" type="sibTrans" cxnId="{4AA80BFE-90A2-484B-985B-87AA1CCE02C9}">
      <dgm:prSet/>
      <dgm:spPr/>
      <dgm:t>
        <a:bodyPr/>
        <a:lstStyle/>
        <a:p>
          <a:endParaRPr lang="en-US"/>
        </a:p>
      </dgm:t>
    </dgm:pt>
    <dgm:pt modelId="{DCAD56E3-53BB-4218-A4D4-2678F33367ED}">
      <dgm:prSet/>
      <dgm:spPr/>
      <dgm:t>
        <a:bodyPr/>
        <a:lstStyle/>
        <a:p>
          <a:r>
            <a:rPr lang="en-US"/>
            <a:t>Youth Applications (Paper!)</a:t>
          </a:r>
        </a:p>
      </dgm:t>
    </dgm:pt>
    <dgm:pt modelId="{94FC3F30-3EBD-4199-953F-575A0F53A26A}" type="parTrans" cxnId="{8951BC4C-1F2A-4C0E-8DC7-BF53F3106FFF}">
      <dgm:prSet/>
      <dgm:spPr/>
      <dgm:t>
        <a:bodyPr/>
        <a:lstStyle/>
        <a:p>
          <a:endParaRPr lang="en-US"/>
        </a:p>
      </dgm:t>
    </dgm:pt>
    <dgm:pt modelId="{A99B6EF1-0D7B-4E8C-8951-6B27017E31D2}" type="sibTrans" cxnId="{8951BC4C-1F2A-4C0E-8DC7-BF53F3106FFF}">
      <dgm:prSet/>
      <dgm:spPr/>
      <dgm:t>
        <a:bodyPr/>
        <a:lstStyle/>
        <a:p>
          <a:endParaRPr lang="en-US"/>
        </a:p>
      </dgm:t>
    </dgm:pt>
    <dgm:pt modelId="{A9875F51-4003-420F-9B3B-6407B3A47945}">
      <dgm:prSet/>
      <dgm:spPr/>
      <dgm:t>
        <a:bodyPr/>
        <a:lstStyle/>
        <a:p>
          <a:r>
            <a:rPr lang="en-US" dirty="0"/>
            <a:t>Unit Activity Calendar (Next 90 Days)</a:t>
          </a:r>
        </a:p>
      </dgm:t>
    </dgm:pt>
    <dgm:pt modelId="{83811B83-C214-4068-8710-00F45C5EAD61}" type="parTrans" cxnId="{05CC99F6-AD05-4A4E-87D6-E8A96DDE007A}">
      <dgm:prSet/>
      <dgm:spPr/>
      <dgm:t>
        <a:bodyPr/>
        <a:lstStyle/>
        <a:p>
          <a:endParaRPr lang="en-US"/>
        </a:p>
      </dgm:t>
    </dgm:pt>
    <dgm:pt modelId="{17099E49-ECF7-4FF6-BF81-7464C75632A2}" type="sibTrans" cxnId="{05CC99F6-AD05-4A4E-87D6-E8A96DDE007A}">
      <dgm:prSet/>
      <dgm:spPr/>
      <dgm:t>
        <a:bodyPr/>
        <a:lstStyle/>
        <a:p>
          <a:endParaRPr lang="en-US"/>
        </a:p>
      </dgm:t>
    </dgm:pt>
    <dgm:pt modelId="{86246172-9012-440F-8380-3662B7EB3E44}">
      <dgm:prSet/>
      <dgm:spPr/>
      <dgm:t>
        <a:bodyPr/>
        <a:lstStyle/>
        <a:p>
          <a:r>
            <a:rPr lang="en-US"/>
            <a:t>Welcome to Scouting Resources (Parent Orientation Guide)</a:t>
          </a:r>
        </a:p>
      </dgm:t>
    </dgm:pt>
    <dgm:pt modelId="{40EAD5AF-AA48-4921-B105-B8AE03CE89C4}" type="parTrans" cxnId="{51C904AC-6DFA-4EF5-96C2-02E130B3531F}">
      <dgm:prSet/>
      <dgm:spPr/>
      <dgm:t>
        <a:bodyPr/>
        <a:lstStyle/>
        <a:p>
          <a:endParaRPr lang="en-US"/>
        </a:p>
      </dgm:t>
    </dgm:pt>
    <dgm:pt modelId="{4C8279B9-922E-4920-97D7-868C27BAFFD9}" type="sibTrans" cxnId="{51C904AC-6DFA-4EF5-96C2-02E130B3531F}">
      <dgm:prSet/>
      <dgm:spPr/>
      <dgm:t>
        <a:bodyPr/>
        <a:lstStyle/>
        <a:p>
          <a:endParaRPr lang="en-US"/>
        </a:p>
      </dgm:t>
    </dgm:pt>
    <dgm:pt modelId="{14D6F7D6-6073-434C-BA4C-A7162BB1DFC5}">
      <dgm:prSet/>
      <dgm:spPr/>
      <dgm:t>
        <a:bodyPr/>
        <a:lstStyle/>
        <a:p>
          <a:r>
            <a:rPr lang="en-US"/>
            <a:t>Get all Youth Applications Back (and turned into the office!)</a:t>
          </a:r>
        </a:p>
      </dgm:t>
    </dgm:pt>
    <dgm:pt modelId="{E7C7FB9E-F549-432C-8EF5-5ACB8D0B92CD}" type="parTrans" cxnId="{B331BAF7-1F6B-47F2-AA3A-879BF279E20A}">
      <dgm:prSet/>
      <dgm:spPr/>
      <dgm:t>
        <a:bodyPr/>
        <a:lstStyle/>
        <a:p>
          <a:endParaRPr lang="en-US"/>
        </a:p>
      </dgm:t>
    </dgm:pt>
    <dgm:pt modelId="{8CD94151-0054-4A62-84DF-38AB199CD266}" type="sibTrans" cxnId="{B331BAF7-1F6B-47F2-AA3A-879BF279E20A}">
      <dgm:prSet/>
      <dgm:spPr/>
      <dgm:t>
        <a:bodyPr/>
        <a:lstStyle/>
        <a:p>
          <a:endParaRPr lang="en-US"/>
        </a:p>
      </dgm:t>
    </dgm:pt>
    <dgm:pt modelId="{A42F8E40-9FA3-4902-9E75-AC85A6B4BEAA}">
      <dgm:prSet/>
      <dgm:spPr/>
      <dgm:t>
        <a:bodyPr/>
        <a:lstStyle/>
        <a:p>
          <a:r>
            <a:rPr lang="en-US"/>
            <a:t>Troops – attend Pack recruitment nights (5</a:t>
          </a:r>
          <a:r>
            <a:rPr lang="en-US" baseline="30000"/>
            <a:t>th</a:t>
          </a:r>
          <a:r>
            <a:rPr lang="en-US"/>
            <a:t> graders!!)</a:t>
          </a:r>
        </a:p>
      </dgm:t>
    </dgm:pt>
    <dgm:pt modelId="{60557989-8931-42B7-87C9-64B6144BF4AE}" type="parTrans" cxnId="{0CE61A9C-49CC-4913-8A73-856082409F7E}">
      <dgm:prSet/>
      <dgm:spPr/>
      <dgm:t>
        <a:bodyPr/>
        <a:lstStyle/>
        <a:p>
          <a:endParaRPr lang="en-US"/>
        </a:p>
      </dgm:t>
    </dgm:pt>
    <dgm:pt modelId="{0A6AD3D2-EAA7-4022-B6E4-BEAF35C473AF}" type="sibTrans" cxnId="{0CE61A9C-49CC-4913-8A73-856082409F7E}">
      <dgm:prSet/>
      <dgm:spPr/>
      <dgm:t>
        <a:bodyPr/>
        <a:lstStyle/>
        <a:p>
          <a:endParaRPr lang="en-US"/>
        </a:p>
      </dgm:t>
    </dgm:pt>
    <dgm:pt modelId="{DB158A0C-F3DD-4AB8-86E8-2257B60A30F7}">
      <dgm:prSet/>
      <dgm:spPr/>
      <dgm:t>
        <a:bodyPr/>
        <a:lstStyle/>
        <a:p>
          <a:r>
            <a:rPr lang="en-US" dirty="0"/>
            <a:t>Start on time, stay on task and keep it SIMPLE! (30 minutes)</a:t>
          </a:r>
        </a:p>
      </dgm:t>
    </dgm:pt>
    <dgm:pt modelId="{E1A24C64-4E62-437D-92C0-DD8466D3F27A}" type="parTrans" cxnId="{7EE76E80-E847-499F-BCFE-5639236A8094}">
      <dgm:prSet/>
      <dgm:spPr/>
      <dgm:t>
        <a:bodyPr/>
        <a:lstStyle/>
        <a:p>
          <a:endParaRPr lang="en-US"/>
        </a:p>
      </dgm:t>
    </dgm:pt>
    <dgm:pt modelId="{053C5C19-AEBC-4755-A9A1-953EC0C23C70}" type="sibTrans" cxnId="{7EE76E80-E847-499F-BCFE-5639236A8094}">
      <dgm:prSet/>
      <dgm:spPr/>
      <dgm:t>
        <a:bodyPr/>
        <a:lstStyle/>
        <a:p>
          <a:endParaRPr lang="en-US"/>
        </a:p>
      </dgm:t>
    </dgm:pt>
    <dgm:pt modelId="{C7A77992-0079-4F3E-82A8-0B19EEDAC990}">
      <dgm:prSet/>
      <dgm:spPr/>
      <dgm:t>
        <a:bodyPr/>
        <a:lstStyle/>
        <a:p>
          <a:r>
            <a:rPr lang="en-US"/>
            <a:t>Recruit them that night – they showed up for a reason</a:t>
          </a:r>
        </a:p>
      </dgm:t>
    </dgm:pt>
    <dgm:pt modelId="{D38C84EB-1F91-42F9-BC08-239DCAEC0627}" type="parTrans" cxnId="{2F9261C6-4A96-46F3-A1A2-E481915F8643}">
      <dgm:prSet/>
      <dgm:spPr/>
      <dgm:t>
        <a:bodyPr/>
        <a:lstStyle/>
        <a:p>
          <a:endParaRPr lang="en-US"/>
        </a:p>
      </dgm:t>
    </dgm:pt>
    <dgm:pt modelId="{69B2954E-B5F3-4487-81D3-12BFF89784F8}" type="sibTrans" cxnId="{2F9261C6-4A96-46F3-A1A2-E481915F8643}">
      <dgm:prSet/>
      <dgm:spPr/>
      <dgm:t>
        <a:bodyPr/>
        <a:lstStyle/>
        <a:p>
          <a:endParaRPr lang="en-US"/>
        </a:p>
      </dgm:t>
    </dgm:pt>
    <dgm:pt modelId="{241D6D40-8075-4029-B7F5-C5D7E5D5211C}">
      <dgm:prSet/>
      <dgm:spPr/>
      <dgm:t>
        <a:bodyPr/>
        <a:lstStyle/>
        <a:p>
          <a:r>
            <a:rPr lang="en-US"/>
            <a:t>Join Scouting incentives (“If you sign-up tonight, you’ll receive…”)</a:t>
          </a:r>
        </a:p>
      </dgm:t>
    </dgm:pt>
    <dgm:pt modelId="{6F626C72-4471-4273-9160-F165F1BD5962}" type="parTrans" cxnId="{BA95B5D5-C166-47EE-A90A-65E013398E4F}">
      <dgm:prSet/>
      <dgm:spPr/>
      <dgm:t>
        <a:bodyPr/>
        <a:lstStyle/>
        <a:p>
          <a:endParaRPr lang="en-US"/>
        </a:p>
      </dgm:t>
    </dgm:pt>
    <dgm:pt modelId="{1DBF25B5-F276-4C72-BED4-C99E1C49D918}" type="sibTrans" cxnId="{BA95B5D5-C166-47EE-A90A-65E013398E4F}">
      <dgm:prSet/>
      <dgm:spPr/>
      <dgm:t>
        <a:bodyPr/>
        <a:lstStyle/>
        <a:p>
          <a:endParaRPr lang="en-US"/>
        </a:p>
      </dgm:t>
    </dgm:pt>
    <dgm:pt modelId="{0169108B-1B8F-4AC5-9B9C-36A945C75D4B}" type="pres">
      <dgm:prSet presAssocID="{F77879E9-62B8-41D0-9A1E-397F8392604C}" presName="linear" presStyleCnt="0">
        <dgm:presLayoutVars>
          <dgm:animLvl val="lvl"/>
          <dgm:resizeHandles val="exact"/>
        </dgm:presLayoutVars>
      </dgm:prSet>
      <dgm:spPr/>
    </dgm:pt>
    <dgm:pt modelId="{48CAEF2B-2A6F-467B-9849-32F9880E6A39}" type="pres">
      <dgm:prSet presAssocID="{57C4B435-1B0B-4491-8E42-F0E00113C281}" presName="parentText" presStyleLbl="node1" presStyleIdx="0" presStyleCnt="10">
        <dgm:presLayoutVars>
          <dgm:chMax val="0"/>
          <dgm:bulletEnabled val="1"/>
        </dgm:presLayoutVars>
      </dgm:prSet>
      <dgm:spPr/>
    </dgm:pt>
    <dgm:pt modelId="{0E02AF28-55D6-4589-9813-0CCEFCE3DA20}" type="pres">
      <dgm:prSet presAssocID="{BB1AF26B-1AC0-4260-B2D6-D5988DD79651}" presName="spacer" presStyleCnt="0"/>
      <dgm:spPr/>
    </dgm:pt>
    <dgm:pt modelId="{FA38C5BA-E554-4E57-8756-63B8731800B3}" type="pres">
      <dgm:prSet presAssocID="{4A3D9D73-F497-4A41-80DA-F4E318795EB9}" presName="parentText" presStyleLbl="node1" presStyleIdx="1" presStyleCnt="10">
        <dgm:presLayoutVars>
          <dgm:chMax val="0"/>
          <dgm:bulletEnabled val="1"/>
        </dgm:presLayoutVars>
      </dgm:prSet>
      <dgm:spPr/>
    </dgm:pt>
    <dgm:pt modelId="{E646F3C2-3BBA-4BF8-B73A-AA28563AB393}" type="pres">
      <dgm:prSet presAssocID="{062A23B2-E23B-4C51-A6D0-D5EF9C5C10F1}" presName="spacer" presStyleCnt="0"/>
      <dgm:spPr/>
    </dgm:pt>
    <dgm:pt modelId="{64FB004C-6E9E-4558-AB85-C6E6DE567E3C}" type="pres">
      <dgm:prSet presAssocID="{2B0BA802-4A31-4DB5-9C01-960190135704}" presName="parentText" presStyleLbl="node1" presStyleIdx="2" presStyleCnt="10">
        <dgm:presLayoutVars>
          <dgm:chMax val="0"/>
          <dgm:bulletEnabled val="1"/>
        </dgm:presLayoutVars>
      </dgm:prSet>
      <dgm:spPr/>
    </dgm:pt>
    <dgm:pt modelId="{3B5A8E12-2D08-4F7B-8298-AA30E3D6A8EA}" type="pres">
      <dgm:prSet presAssocID="{AED83598-EC4A-4E1F-910F-FAB27C37EBFF}" presName="spacer" presStyleCnt="0"/>
      <dgm:spPr/>
    </dgm:pt>
    <dgm:pt modelId="{71B041BC-274B-41D8-8D54-7BA349010942}" type="pres">
      <dgm:prSet presAssocID="{C0AD0E8A-FFB6-49F7-8118-7FF5E6330010}" presName="parentText" presStyleLbl="node1" presStyleIdx="3" presStyleCnt="10">
        <dgm:presLayoutVars>
          <dgm:chMax val="0"/>
          <dgm:bulletEnabled val="1"/>
        </dgm:presLayoutVars>
      </dgm:prSet>
      <dgm:spPr/>
    </dgm:pt>
    <dgm:pt modelId="{B19C44F7-1501-4154-9AE6-F47B09773A8D}" type="pres">
      <dgm:prSet presAssocID="{05FDED83-97E8-4490-859C-FFFDA2A9BE68}" presName="spacer" presStyleCnt="0"/>
      <dgm:spPr/>
    </dgm:pt>
    <dgm:pt modelId="{EDBF0CFC-1191-4B77-B5EE-D850DE415B53}" type="pres">
      <dgm:prSet presAssocID="{0447F5DA-E7BA-4372-9AAC-5DD2DB63C192}" presName="parentText" presStyleLbl="node1" presStyleIdx="4" presStyleCnt="10">
        <dgm:presLayoutVars>
          <dgm:chMax val="0"/>
          <dgm:bulletEnabled val="1"/>
        </dgm:presLayoutVars>
      </dgm:prSet>
      <dgm:spPr/>
    </dgm:pt>
    <dgm:pt modelId="{ED3DE57A-7088-46DE-9B12-0D621BED6B41}" type="pres">
      <dgm:prSet presAssocID="{AFF01AE5-D26C-4C3C-99AB-50F40F2CA6BD}" presName="spacer" presStyleCnt="0"/>
      <dgm:spPr/>
    </dgm:pt>
    <dgm:pt modelId="{34C14F03-133D-41DB-B931-82488D16954E}" type="pres">
      <dgm:prSet presAssocID="{E3D3EEDF-91A1-4EB8-8733-7802E9A9C692}" presName="parentText" presStyleLbl="node1" presStyleIdx="5" presStyleCnt="10">
        <dgm:presLayoutVars>
          <dgm:chMax val="0"/>
          <dgm:bulletEnabled val="1"/>
        </dgm:presLayoutVars>
      </dgm:prSet>
      <dgm:spPr/>
    </dgm:pt>
    <dgm:pt modelId="{FD5806CA-A35E-42C8-8B8A-3490A0614F2E}" type="pres">
      <dgm:prSet presAssocID="{E3D3EEDF-91A1-4EB8-8733-7802E9A9C692}" presName="childText" presStyleLbl="revTx" presStyleIdx="0" presStyleCnt="1">
        <dgm:presLayoutVars>
          <dgm:bulletEnabled val="1"/>
        </dgm:presLayoutVars>
      </dgm:prSet>
      <dgm:spPr/>
    </dgm:pt>
    <dgm:pt modelId="{F429B5FF-53DD-4AFB-85C8-02DE2A9D5C56}" type="pres">
      <dgm:prSet presAssocID="{A42F8E40-9FA3-4902-9E75-AC85A6B4BEAA}" presName="parentText" presStyleLbl="node1" presStyleIdx="6" presStyleCnt="10">
        <dgm:presLayoutVars>
          <dgm:chMax val="0"/>
          <dgm:bulletEnabled val="1"/>
        </dgm:presLayoutVars>
      </dgm:prSet>
      <dgm:spPr/>
    </dgm:pt>
    <dgm:pt modelId="{74076209-E44D-4875-BE6A-1A0A9F48655A}" type="pres">
      <dgm:prSet presAssocID="{0A6AD3D2-EAA7-4022-B6E4-BEAF35C473AF}" presName="spacer" presStyleCnt="0"/>
      <dgm:spPr/>
    </dgm:pt>
    <dgm:pt modelId="{02356639-A34E-4A7E-AB1B-2AB412C19789}" type="pres">
      <dgm:prSet presAssocID="{DB158A0C-F3DD-4AB8-86E8-2257B60A30F7}" presName="parentText" presStyleLbl="node1" presStyleIdx="7" presStyleCnt="10">
        <dgm:presLayoutVars>
          <dgm:chMax val="0"/>
          <dgm:bulletEnabled val="1"/>
        </dgm:presLayoutVars>
      </dgm:prSet>
      <dgm:spPr/>
    </dgm:pt>
    <dgm:pt modelId="{5EA85820-E79F-4FCF-8373-AC78DA1F4D52}" type="pres">
      <dgm:prSet presAssocID="{053C5C19-AEBC-4755-A9A1-953EC0C23C70}" presName="spacer" presStyleCnt="0"/>
      <dgm:spPr/>
    </dgm:pt>
    <dgm:pt modelId="{D861800F-CCA7-459E-B7F1-F1994C955EC8}" type="pres">
      <dgm:prSet presAssocID="{241D6D40-8075-4029-B7F5-C5D7E5D5211C}" presName="parentText" presStyleLbl="node1" presStyleIdx="8" presStyleCnt="10">
        <dgm:presLayoutVars>
          <dgm:chMax val="0"/>
          <dgm:bulletEnabled val="1"/>
        </dgm:presLayoutVars>
      </dgm:prSet>
      <dgm:spPr/>
    </dgm:pt>
    <dgm:pt modelId="{68B0B2F9-8C25-443C-A12B-919DDAC35BC3}" type="pres">
      <dgm:prSet presAssocID="{1DBF25B5-F276-4C72-BED4-C99E1C49D918}" presName="spacer" presStyleCnt="0"/>
      <dgm:spPr/>
    </dgm:pt>
    <dgm:pt modelId="{C269E6E0-E157-456A-A4A9-96C8F75DFBF2}" type="pres">
      <dgm:prSet presAssocID="{C7A77992-0079-4F3E-82A8-0B19EEDAC990}" presName="parentText" presStyleLbl="node1" presStyleIdx="9" presStyleCnt="10">
        <dgm:presLayoutVars>
          <dgm:chMax val="0"/>
          <dgm:bulletEnabled val="1"/>
        </dgm:presLayoutVars>
      </dgm:prSet>
      <dgm:spPr/>
    </dgm:pt>
  </dgm:ptLst>
  <dgm:cxnLst>
    <dgm:cxn modelId="{C8929103-3382-437D-BF41-D8362FEA7769}" type="presOf" srcId="{241D6D40-8075-4029-B7F5-C5D7E5D5211C}" destId="{D861800F-CCA7-459E-B7F1-F1994C955EC8}" srcOrd="0" destOrd="0" presId="urn:microsoft.com/office/officeart/2005/8/layout/vList2"/>
    <dgm:cxn modelId="{A0A79716-A5E1-4C14-969D-1DDCD568D3EC}" type="presOf" srcId="{4A3D9D73-F497-4A41-80DA-F4E318795EB9}" destId="{FA38C5BA-E554-4E57-8756-63B8731800B3}" srcOrd="0" destOrd="0" presId="urn:microsoft.com/office/officeart/2005/8/layout/vList2"/>
    <dgm:cxn modelId="{37623917-02A7-4F01-B8C6-F17A7ECAFB7E}" type="presOf" srcId="{86246172-9012-440F-8380-3662B7EB3E44}" destId="{FD5806CA-A35E-42C8-8B8A-3490A0614F2E}" srcOrd="0" destOrd="2" presId="urn:microsoft.com/office/officeart/2005/8/layout/vList2"/>
    <dgm:cxn modelId="{79F8C720-EFDA-4C7C-8F27-79AE924A4030}" type="presOf" srcId="{E3D3EEDF-91A1-4EB8-8733-7802E9A9C692}" destId="{34C14F03-133D-41DB-B931-82488D16954E}" srcOrd="0" destOrd="0" presId="urn:microsoft.com/office/officeart/2005/8/layout/vList2"/>
    <dgm:cxn modelId="{7C4AB537-ECB8-42FD-8FED-8E44A4518568}" type="presOf" srcId="{A42F8E40-9FA3-4902-9E75-AC85A6B4BEAA}" destId="{F429B5FF-53DD-4AFB-85C8-02DE2A9D5C56}" srcOrd="0" destOrd="0" presId="urn:microsoft.com/office/officeart/2005/8/layout/vList2"/>
    <dgm:cxn modelId="{F8245E6B-0F94-4E39-8B62-8290119239F5}" srcId="{F77879E9-62B8-41D0-9A1E-397F8392604C}" destId="{2B0BA802-4A31-4DB5-9C01-960190135704}" srcOrd="2" destOrd="0" parTransId="{A65B8569-AFE0-4FBE-A16B-E8A36097DF27}" sibTransId="{AED83598-EC4A-4E1F-910F-FAB27C37EBFF}"/>
    <dgm:cxn modelId="{74964F4C-CE49-43CC-9514-6C3650AE9F2E}" type="presOf" srcId="{0447F5DA-E7BA-4372-9AAC-5DD2DB63C192}" destId="{EDBF0CFC-1191-4B77-B5EE-D850DE415B53}" srcOrd="0" destOrd="0" presId="urn:microsoft.com/office/officeart/2005/8/layout/vList2"/>
    <dgm:cxn modelId="{8951BC4C-1F2A-4C0E-8DC7-BF53F3106FFF}" srcId="{E3D3EEDF-91A1-4EB8-8733-7802E9A9C692}" destId="{DCAD56E3-53BB-4218-A4D4-2678F33367ED}" srcOrd="0" destOrd="0" parTransId="{94FC3F30-3EBD-4199-953F-575A0F53A26A}" sibTransId="{A99B6EF1-0D7B-4E8C-8951-6B27017E31D2}"/>
    <dgm:cxn modelId="{18620551-CC9A-4591-BE3F-29DBD70F751A}" type="presOf" srcId="{DCAD56E3-53BB-4218-A4D4-2678F33367ED}" destId="{FD5806CA-A35E-42C8-8B8A-3490A0614F2E}" srcOrd="0" destOrd="0" presId="urn:microsoft.com/office/officeart/2005/8/layout/vList2"/>
    <dgm:cxn modelId="{13183253-291A-45C2-8C84-E9C2E1C41528}" type="presOf" srcId="{57C4B435-1B0B-4491-8E42-F0E00113C281}" destId="{48CAEF2B-2A6F-467B-9849-32F9880E6A39}" srcOrd="0" destOrd="0" presId="urn:microsoft.com/office/officeart/2005/8/layout/vList2"/>
    <dgm:cxn modelId="{4BEFF553-61F2-4ECE-A1BE-8DE0FA313DE2}" type="presOf" srcId="{2B0BA802-4A31-4DB5-9C01-960190135704}" destId="{64FB004C-6E9E-4558-AB85-C6E6DE567E3C}" srcOrd="0" destOrd="0" presId="urn:microsoft.com/office/officeart/2005/8/layout/vList2"/>
    <dgm:cxn modelId="{7EE76E80-E847-499F-BCFE-5639236A8094}" srcId="{F77879E9-62B8-41D0-9A1E-397F8392604C}" destId="{DB158A0C-F3DD-4AB8-86E8-2257B60A30F7}" srcOrd="7" destOrd="0" parTransId="{E1A24C64-4E62-437D-92C0-DD8466D3F27A}" sibTransId="{053C5C19-AEBC-4755-A9A1-953EC0C23C70}"/>
    <dgm:cxn modelId="{EDDE9B84-29B9-454F-AAC1-6ED648A639D5}" type="presOf" srcId="{A9875F51-4003-420F-9B3B-6407B3A47945}" destId="{FD5806CA-A35E-42C8-8B8A-3490A0614F2E}" srcOrd="0" destOrd="1" presId="urn:microsoft.com/office/officeart/2005/8/layout/vList2"/>
    <dgm:cxn modelId="{91CFDB9A-B2E1-423F-8C0D-30FEEA41C5E5}" type="presOf" srcId="{C0AD0E8A-FFB6-49F7-8118-7FF5E6330010}" destId="{71B041BC-274B-41D8-8D54-7BA349010942}" srcOrd="0" destOrd="0" presId="urn:microsoft.com/office/officeart/2005/8/layout/vList2"/>
    <dgm:cxn modelId="{0CE61A9C-49CC-4913-8A73-856082409F7E}" srcId="{F77879E9-62B8-41D0-9A1E-397F8392604C}" destId="{A42F8E40-9FA3-4902-9E75-AC85A6B4BEAA}" srcOrd="6" destOrd="0" parTransId="{60557989-8931-42B7-87C9-64B6144BF4AE}" sibTransId="{0A6AD3D2-EAA7-4022-B6E4-BEAF35C473AF}"/>
    <dgm:cxn modelId="{56D44D9C-763B-4064-B78D-493614836F3A}" type="presOf" srcId="{F77879E9-62B8-41D0-9A1E-397F8392604C}" destId="{0169108B-1B8F-4AC5-9B9C-36A945C75D4B}" srcOrd="0" destOrd="0" presId="urn:microsoft.com/office/officeart/2005/8/layout/vList2"/>
    <dgm:cxn modelId="{51C904AC-6DFA-4EF5-96C2-02E130B3531F}" srcId="{E3D3EEDF-91A1-4EB8-8733-7802E9A9C692}" destId="{86246172-9012-440F-8380-3662B7EB3E44}" srcOrd="2" destOrd="0" parTransId="{40EAD5AF-AA48-4921-B105-B8AE03CE89C4}" sibTransId="{4C8279B9-922E-4920-97D7-868C27BAFFD9}"/>
    <dgm:cxn modelId="{110A3AAF-E9F2-4061-92A9-E34096F5676E}" srcId="{F77879E9-62B8-41D0-9A1E-397F8392604C}" destId="{C0AD0E8A-FFB6-49F7-8118-7FF5E6330010}" srcOrd="3" destOrd="0" parTransId="{6C93BF4F-EC04-4180-BD4D-441A662524F9}" sibTransId="{05FDED83-97E8-4490-859C-FFFDA2A9BE68}"/>
    <dgm:cxn modelId="{FE8EC2B3-A97F-49F7-B75D-7B0F02968531}" type="presOf" srcId="{14D6F7D6-6073-434C-BA4C-A7162BB1DFC5}" destId="{FD5806CA-A35E-42C8-8B8A-3490A0614F2E}" srcOrd="0" destOrd="3" presId="urn:microsoft.com/office/officeart/2005/8/layout/vList2"/>
    <dgm:cxn modelId="{9221DCBC-ABA9-47EF-89AC-B63383E6B045}" type="presOf" srcId="{DB158A0C-F3DD-4AB8-86E8-2257B60A30F7}" destId="{02356639-A34E-4A7E-AB1B-2AB412C19789}" srcOrd="0" destOrd="0" presId="urn:microsoft.com/office/officeart/2005/8/layout/vList2"/>
    <dgm:cxn modelId="{8D0277BE-5011-472D-BFB2-2432D3A65EF9}" srcId="{F77879E9-62B8-41D0-9A1E-397F8392604C}" destId="{4A3D9D73-F497-4A41-80DA-F4E318795EB9}" srcOrd="1" destOrd="0" parTransId="{7B9BD5D1-8C4E-4136-8AC2-DA45923514F1}" sibTransId="{062A23B2-E23B-4C51-A6D0-D5EF9C5C10F1}"/>
    <dgm:cxn modelId="{2F9261C6-4A96-46F3-A1A2-E481915F8643}" srcId="{F77879E9-62B8-41D0-9A1E-397F8392604C}" destId="{C7A77992-0079-4F3E-82A8-0B19EEDAC990}" srcOrd="9" destOrd="0" parTransId="{D38C84EB-1F91-42F9-BC08-239DCAEC0627}" sibTransId="{69B2954E-B5F3-4487-81D3-12BFF89784F8}"/>
    <dgm:cxn modelId="{BA95B5D5-C166-47EE-A90A-65E013398E4F}" srcId="{F77879E9-62B8-41D0-9A1E-397F8392604C}" destId="{241D6D40-8075-4029-B7F5-C5D7E5D5211C}" srcOrd="8" destOrd="0" parTransId="{6F626C72-4471-4273-9160-F165F1BD5962}" sibTransId="{1DBF25B5-F276-4C72-BED4-C99E1C49D918}"/>
    <dgm:cxn modelId="{4B0A38D7-7342-4843-ADFC-89C483B96E94}" type="presOf" srcId="{C7A77992-0079-4F3E-82A8-0B19EEDAC990}" destId="{C269E6E0-E157-456A-A4A9-96C8F75DFBF2}" srcOrd="0" destOrd="0" presId="urn:microsoft.com/office/officeart/2005/8/layout/vList2"/>
    <dgm:cxn modelId="{671D52E9-E2D4-445E-B863-FE63577B253E}" srcId="{F77879E9-62B8-41D0-9A1E-397F8392604C}" destId="{0447F5DA-E7BA-4372-9AAC-5DD2DB63C192}" srcOrd="4" destOrd="0" parTransId="{CF19A295-67C9-49AF-B940-9A42120547BC}" sibTransId="{AFF01AE5-D26C-4C3C-99AB-50F40F2CA6BD}"/>
    <dgm:cxn modelId="{05CC99F6-AD05-4A4E-87D6-E8A96DDE007A}" srcId="{E3D3EEDF-91A1-4EB8-8733-7802E9A9C692}" destId="{A9875F51-4003-420F-9B3B-6407B3A47945}" srcOrd="1" destOrd="0" parTransId="{83811B83-C214-4068-8710-00F45C5EAD61}" sibTransId="{17099E49-ECF7-4FF6-BF81-7464C75632A2}"/>
    <dgm:cxn modelId="{B331BAF7-1F6B-47F2-AA3A-879BF279E20A}" srcId="{E3D3EEDF-91A1-4EB8-8733-7802E9A9C692}" destId="{14D6F7D6-6073-434C-BA4C-A7162BB1DFC5}" srcOrd="3" destOrd="0" parTransId="{E7C7FB9E-F549-432C-8EF5-5ACB8D0B92CD}" sibTransId="{8CD94151-0054-4A62-84DF-38AB199CD266}"/>
    <dgm:cxn modelId="{3D653DFC-7E1B-4E21-B12A-4B015B97EA3C}" srcId="{F77879E9-62B8-41D0-9A1E-397F8392604C}" destId="{57C4B435-1B0B-4491-8E42-F0E00113C281}" srcOrd="0" destOrd="0" parTransId="{240FCC85-C24A-4642-AC0D-5AFA94FA2120}" sibTransId="{BB1AF26B-1AC0-4260-B2D6-D5988DD79651}"/>
    <dgm:cxn modelId="{4AA80BFE-90A2-484B-985B-87AA1CCE02C9}" srcId="{F77879E9-62B8-41D0-9A1E-397F8392604C}" destId="{E3D3EEDF-91A1-4EB8-8733-7802E9A9C692}" srcOrd="5" destOrd="0" parTransId="{D91D0575-53E8-4A1F-87E8-F09481CE0C24}" sibTransId="{6AB88F8D-57E3-4D45-9CCE-0F732BB7D351}"/>
    <dgm:cxn modelId="{B4CF4625-0835-43D2-BABA-3E0E10F27097}" type="presParOf" srcId="{0169108B-1B8F-4AC5-9B9C-36A945C75D4B}" destId="{48CAEF2B-2A6F-467B-9849-32F9880E6A39}" srcOrd="0" destOrd="0" presId="urn:microsoft.com/office/officeart/2005/8/layout/vList2"/>
    <dgm:cxn modelId="{F562B444-29B8-4078-93A0-3DCC5872D3EC}" type="presParOf" srcId="{0169108B-1B8F-4AC5-9B9C-36A945C75D4B}" destId="{0E02AF28-55D6-4589-9813-0CCEFCE3DA20}" srcOrd="1" destOrd="0" presId="urn:microsoft.com/office/officeart/2005/8/layout/vList2"/>
    <dgm:cxn modelId="{C7BF8CD8-EEA1-4ED7-9610-7F90F3CA4BB0}" type="presParOf" srcId="{0169108B-1B8F-4AC5-9B9C-36A945C75D4B}" destId="{FA38C5BA-E554-4E57-8756-63B8731800B3}" srcOrd="2" destOrd="0" presId="urn:microsoft.com/office/officeart/2005/8/layout/vList2"/>
    <dgm:cxn modelId="{BB4F14BE-B340-41DD-8016-740AFC1B832C}" type="presParOf" srcId="{0169108B-1B8F-4AC5-9B9C-36A945C75D4B}" destId="{E646F3C2-3BBA-4BF8-B73A-AA28563AB393}" srcOrd="3" destOrd="0" presId="urn:microsoft.com/office/officeart/2005/8/layout/vList2"/>
    <dgm:cxn modelId="{3076FBA1-9241-40AF-92E5-A1C85CF6E796}" type="presParOf" srcId="{0169108B-1B8F-4AC5-9B9C-36A945C75D4B}" destId="{64FB004C-6E9E-4558-AB85-C6E6DE567E3C}" srcOrd="4" destOrd="0" presId="urn:microsoft.com/office/officeart/2005/8/layout/vList2"/>
    <dgm:cxn modelId="{624DD48E-69E3-494E-A8DE-26904E358D24}" type="presParOf" srcId="{0169108B-1B8F-4AC5-9B9C-36A945C75D4B}" destId="{3B5A8E12-2D08-4F7B-8298-AA30E3D6A8EA}" srcOrd="5" destOrd="0" presId="urn:microsoft.com/office/officeart/2005/8/layout/vList2"/>
    <dgm:cxn modelId="{27E37F74-36BE-464C-8B3A-517F3B575E54}" type="presParOf" srcId="{0169108B-1B8F-4AC5-9B9C-36A945C75D4B}" destId="{71B041BC-274B-41D8-8D54-7BA349010942}" srcOrd="6" destOrd="0" presId="urn:microsoft.com/office/officeart/2005/8/layout/vList2"/>
    <dgm:cxn modelId="{CC7C9922-3BC0-449B-86A6-38CA2E8EA62D}" type="presParOf" srcId="{0169108B-1B8F-4AC5-9B9C-36A945C75D4B}" destId="{B19C44F7-1501-4154-9AE6-F47B09773A8D}" srcOrd="7" destOrd="0" presId="urn:microsoft.com/office/officeart/2005/8/layout/vList2"/>
    <dgm:cxn modelId="{62AEE83C-AA40-4DC2-BF4C-6A08F04820B7}" type="presParOf" srcId="{0169108B-1B8F-4AC5-9B9C-36A945C75D4B}" destId="{EDBF0CFC-1191-4B77-B5EE-D850DE415B53}" srcOrd="8" destOrd="0" presId="urn:microsoft.com/office/officeart/2005/8/layout/vList2"/>
    <dgm:cxn modelId="{849C36C7-8DF7-48BE-B1FF-BAFEC3B6C470}" type="presParOf" srcId="{0169108B-1B8F-4AC5-9B9C-36A945C75D4B}" destId="{ED3DE57A-7088-46DE-9B12-0D621BED6B41}" srcOrd="9" destOrd="0" presId="urn:microsoft.com/office/officeart/2005/8/layout/vList2"/>
    <dgm:cxn modelId="{8D0BAC45-6058-4CA5-89FE-5032DACC0746}" type="presParOf" srcId="{0169108B-1B8F-4AC5-9B9C-36A945C75D4B}" destId="{34C14F03-133D-41DB-B931-82488D16954E}" srcOrd="10" destOrd="0" presId="urn:microsoft.com/office/officeart/2005/8/layout/vList2"/>
    <dgm:cxn modelId="{8A360CB5-D576-435D-8601-086A158CF044}" type="presParOf" srcId="{0169108B-1B8F-4AC5-9B9C-36A945C75D4B}" destId="{FD5806CA-A35E-42C8-8B8A-3490A0614F2E}" srcOrd="11" destOrd="0" presId="urn:microsoft.com/office/officeart/2005/8/layout/vList2"/>
    <dgm:cxn modelId="{3501B15E-8F86-45BF-AD3E-7E4F72A40482}" type="presParOf" srcId="{0169108B-1B8F-4AC5-9B9C-36A945C75D4B}" destId="{F429B5FF-53DD-4AFB-85C8-02DE2A9D5C56}" srcOrd="12" destOrd="0" presId="urn:microsoft.com/office/officeart/2005/8/layout/vList2"/>
    <dgm:cxn modelId="{63EECEE4-B4E7-41CD-85F2-FB06B428E270}" type="presParOf" srcId="{0169108B-1B8F-4AC5-9B9C-36A945C75D4B}" destId="{74076209-E44D-4875-BE6A-1A0A9F48655A}" srcOrd="13" destOrd="0" presId="urn:microsoft.com/office/officeart/2005/8/layout/vList2"/>
    <dgm:cxn modelId="{7E1884E2-9E19-40BE-9F4F-63780EFA25FC}" type="presParOf" srcId="{0169108B-1B8F-4AC5-9B9C-36A945C75D4B}" destId="{02356639-A34E-4A7E-AB1B-2AB412C19789}" srcOrd="14" destOrd="0" presId="urn:microsoft.com/office/officeart/2005/8/layout/vList2"/>
    <dgm:cxn modelId="{880AC192-5B66-4356-BA98-EA7C1CA1A917}" type="presParOf" srcId="{0169108B-1B8F-4AC5-9B9C-36A945C75D4B}" destId="{5EA85820-E79F-4FCF-8373-AC78DA1F4D52}" srcOrd="15" destOrd="0" presId="urn:microsoft.com/office/officeart/2005/8/layout/vList2"/>
    <dgm:cxn modelId="{1E40483F-3F0A-4CBC-9D99-5C246D223F59}" type="presParOf" srcId="{0169108B-1B8F-4AC5-9B9C-36A945C75D4B}" destId="{D861800F-CCA7-459E-B7F1-F1994C955EC8}" srcOrd="16" destOrd="0" presId="urn:microsoft.com/office/officeart/2005/8/layout/vList2"/>
    <dgm:cxn modelId="{94DAA567-8FAA-4703-8A49-5F5CBA7D9937}" type="presParOf" srcId="{0169108B-1B8F-4AC5-9B9C-36A945C75D4B}" destId="{68B0B2F9-8C25-443C-A12B-919DDAC35BC3}" srcOrd="17" destOrd="0" presId="urn:microsoft.com/office/officeart/2005/8/layout/vList2"/>
    <dgm:cxn modelId="{FC46D91A-4B52-4C08-BAB5-A61AAFF05AF4}" type="presParOf" srcId="{0169108B-1B8F-4AC5-9B9C-36A945C75D4B}" destId="{C269E6E0-E157-456A-A4A9-96C8F75DFBF2}"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DA0380-EC16-4986-AAE6-CB4B6C22BAB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4053EBF-0EEF-48E6-B620-8C53F29BB179}">
      <dgm:prSet/>
      <dgm:spPr/>
      <dgm:t>
        <a:bodyPr/>
        <a:lstStyle/>
        <a:p>
          <a:r>
            <a:rPr lang="en-US" b="0" i="0"/>
            <a:t>Get the family to register at the event  “Tonight only, when you join, you will receive…”</a:t>
          </a:r>
          <a:endParaRPr lang="en-US"/>
        </a:p>
      </dgm:t>
    </dgm:pt>
    <dgm:pt modelId="{0A9DF987-0706-4DA7-95B8-F824B8A4F6E4}" type="parTrans" cxnId="{70A62309-C9A4-4C44-A73F-C1F0D905ABF0}">
      <dgm:prSet/>
      <dgm:spPr/>
      <dgm:t>
        <a:bodyPr/>
        <a:lstStyle/>
        <a:p>
          <a:endParaRPr lang="en-US"/>
        </a:p>
      </dgm:t>
    </dgm:pt>
    <dgm:pt modelId="{9B82C014-3256-45DC-B387-64A16B535043}" type="sibTrans" cxnId="{70A62309-C9A4-4C44-A73F-C1F0D905ABF0}">
      <dgm:prSet/>
      <dgm:spPr/>
      <dgm:t>
        <a:bodyPr/>
        <a:lstStyle/>
        <a:p>
          <a:endParaRPr lang="en-US"/>
        </a:p>
      </dgm:t>
    </dgm:pt>
    <dgm:pt modelId="{BB4BF94C-85BB-4937-8601-6E5CA32C3152}">
      <dgm:prSet/>
      <dgm:spPr/>
      <dgm:t>
        <a:bodyPr/>
        <a:lstStyle/>
        <a:p>
          <a:r>
            <a:rPr lang="en-US"/>
            <a:t>Sign-up Incentives</a:t>
          </a:r>
          <a:r>
            <a:rPr lang="en-US" b="0" i="0"/>
            <a:t>  ​</a:t>
          </a:r>
          <a:endParaRPr lang="en-US"/>
        </a:p>
      </dgm:t>
    </dgm:pt>
    <dgm:pt modelId="{29E95EDD-5B8E-433F-AADE-95788F9F6724}" type="parTrans" cxnId="{B55ED6DC-5A47-4434-89F2-DC187EAB4EBE}">
      <dgm:prSet/>
      <dgm:spPr/>
      <dgm:t>
        <a:bodyPr/>
        <a:lstStyle/>
        <a:p>
          <a:endParaRPr lang="en-US"/>
        </a:p>
      </dgm:t>
    </dgm:pt>
    <dgm:pt modelId="{7B0FE007-A7D5-4479-A6F4-730BA973D486}" type="sibTrans" cxnId="{B55ED6DC-5A47-4434-89F2-DC187EAB4EBE}">
      <dgm:prSet/>
      <dgm:spPr/>
      <dgm:t>
        <a:bodyPr/>
        <a:lstStyle/>
        <a:p>
          <a:endParaRPr lang="en-US"/>
        </a:p>
      </dgm:t>
    </dgm:pt>
    <dgm:pt modelId="{4DD9AC35-FE0C-4D7A-B5F1-FEA59B88570C}">
      <dgm:prSet/>
      <dgm:spPr/>
      <dgm:t>
        <a:bodyPr/>
        <a:lstStyle/>
        <a:p>
          <a:r>
            <a:rPr lang="en-US" b="0" i="0"/>
            <a:t>Allowing them to register later loses 50% or more of the youth​</a:t>
          </a:r>
          <a:endParaRPr lang="en-US"/>
        </a:p>
      </dgm:t>
    </dgm:pt>
    <dgm:pt modelId="{221864C8-6254-4B0E-B3E1-03E79ADD0EE7}" type="parTrans" cxnId="{338746F7-C3A2-4476-A8BD-AB6D39C055BB}">
      <dgm:prSet/>
      <dgm:spPr/>
      <dgm:t>
        <a:bodyPr/>
        <a:lstStyle/>
        <a:p>
          <a:endParaRPr lang="en-US"/>
        </a:p>
      </dgm:t>
    </dgm:pt>
    <dgm:pt modelId="{A341B7BC-75E1-44B7-B6D9-E9FAEC0A9F78}" type="sibTrans" cxnId="{338746F7-C3A2-4476-A8BD-AB6D39C055BB}">
      <dgm:prSet/>
      <dgm:spPr/>
      <dgm:t>
        <a:bodyPr/>
        <a:lstStyle/>
        <a:p>
          <a:endParaRPr lang="en-US"/>
        </a:p>
      </dgm:t>
    </dgm:pt>
    <dgm:pt modelId="{F74772E4-8CBF-49CF-8753-69C15B017F2E}">
      <dgm:prSet/>
      <dgm:spPr/>
      <dgm:t>
        <a:bodyPr/>
        <a:lstStyle/>
        <a:p>
          <a:r>
            <a:rPr lang="en-US" b="0" i="0"/>
            <a:t>Online vs. Paper</a:t>
          </a:r>
          <a:endParaRPr lang="en-US"/>
        </a:p>
      </dgm:t>
    </dgm:pt>
    <dgm:pt modelId="{6EFAA1C3-9A49-4302-ACF7-DE47EFAB22BB}" type="parTrans" cxnId="{4D4152C7-E466-4F17-91AA-4F854A62B5AC}">
      <dgm:prSet/>
      <dgm:spPr/>
      <dgm:t>
        <a:bodyPr/>
        <a:lstStyle/>
        <a:p>
          <a:endParaRPr lang="en-US"/>
        </a:p>
      </dgm:t>
    </dgm:pt>
    <dgm:pt modelId="{2ECA72F3-0267-4737-8E96-472864A408C3}" type="sibTrans" cxnId="{4D4152C7-E466-4F17-91AA-4F854A62B5AC}">
      <dgm:prSet/>
      <dgm:spPr/>
      <dgm:t>
        <a:bodyPr/>
        <a:lstStyle/>
        <a:p>
          <a:endParaRPr lang="en-US"/>
        </a:p>
      </dgm:t>
    </dgm:pt>
    <dgm:pt modelId="{5F8C830B-2811-4868-9819-BADF58B123F6}">
      <dgm:prSet/>
      <dgm:spPr/>
      <dgm:t>
        <a:bodyPr/>
        <a:lstStyle/>
        <a:p>
          <a:r>
            <a:rPr lang="en-US" b="0" i="0" dirty="0"/>
            <a:t>Online is an easy excuse to “register later”​</a:t>
          </a:r>
          <a:endParaRPr lang="en-US" dirty="0"/>
        </a:p>
      </dgm:t>
    </dgm:pt>
    <dgm:pt modelId="{06D505E3-A23A-4F53-BDCC-D63B794B3069}" type="parTrans" cxnId="{49C661E4-994D-47A9-B4B1-EEB66EF97DCE}">
      <dgm:prSet/>
      <dgm:spPr/>
      <dgm:t>
        <a:bodyPr/>
        <a:lstStyle/>
        <a:p>
          <a:endParaRPr lang="en-US"/>
        </a:p>
      </dgm:t>
    </dgm:pt>
    <dgm:pt modelId="{F019F1CB-D695-470C-9ECB-BD470284B0B8}" type="sibTrans" cxnId="{49C661E4-994D-47A9-B4B1-EEB66EF97DCE}">
      <dgm:prSet/>
      <dgm:spPr/>
      <dgm:t>
        <a:bodyPr/>
        <a:lstStyle/>
        <a:p>
          <a:endParaRPr lang="en-US"/>
        </a:p>
      </dgm:t>
    </dgm:pt>
    <dgm:pt modelId="{3F0C48FA-A512-4A45-B16E-65F635885F8D}">
      <dgm:prSet/>
      <dgm:spPr/>
      <dgm:t>
        <a:bodyPr/>
        <a:lstStyle/>
        <a:p>
          <a:r>
            <a:rPr lang="en-US" b="0" i="0" dirty="0"/>
            <a:t>Paper gets it done that evening​</a:t>
          </a:r>
          <a:endParaRPr lang="en-US" dirty="0"/>
        </a:p>
      </dgm:t>
    </dgm:pt>
    <dgm:pt modelId="{B00ACA27-5E6D-479B-A32E-9CBFFCDD45B3}" type="parTrans" cxnId="{DCAAD421-8FA4-4102-8263-886363C86EE0}">
      <dgm:prSet/>
      <dgm:spPr/>
      <dgm:t>
        <a:bodyPr/>
        <a:lstStyle/>
        <a:p>
          <a:endParaRPr lang="en-US"/>
        </a:p>
      </dgm:t>
    </dgm:pt>
    <dgm:pt modelId="{4630422B-191E-4B00-BC93-7C2AEB600DDA}" type="sibTrans" cxnId="{DCAAD421-8FA4-4102-8263-886363C86EE0}">
      <dgm:prSet/>
      <dgm:spPr/>
      <dgm:t>
        <a:bodyPr/>
        <a:lstStyle/>
        <a:p>
          <a:endParaRPr lang="en-US"/>
        </a:p>
      </dgm:t>
    </dgm:pt>
    <dgm:pt modelId="{D2DD061B-15BE-40FD-AFDF-A9E47CA1AB60}">
      <dgm:prSet/>
      <dgm:spPr/>
      <dgm:t>
        <a:bodyPr/>
        <a:lstStyle/>
        <a:p>
          <a:r>
            <a:rPr lang="en-US" dirty="0"/>
            <a:t>Klarna (Buy Now, Pay later) platform ONLY available for online applications</a:t>
          </a:r>
        </a:p>
      </dgm:t>
    </dgm:pt>
    <dgm:pt modelId="{EA5A479F-F614-4986-A104-64FFB937147D}" type="parTrans" cxnId="{C6584383-CF36-4F06-8514-D8298B2FC66F}">
      <dgm:prSet/>
      <dgm:spPr/>
      <dgm:t>
        <a:bodyPr/>
        <a:lstStyle/>
        <a:p>
          <a:endParaRPr lang="en-US"/>
        </a:p>
      </dgm:t>
    </dgm:pt>
    <dgm:pt modelId="{AF57623D-F9FF-4022-859F-04D07A285FEA}" type="sibTrans" cxnId="{C6584383-CF36-4F06-8514-D8298B2FC66F}">
      <dgm:prSet/>
      <dgm:spPr/>
      <dgm:t>
        <a:bodyPr/>
        <a:lstStyle/>
        <a:p>
          <a:endParaRPr lang="en-US"/>
        </a:p>
      </dgm:t>
    </dgm:pt>
    <dgm:pt modelId="{62AC2B17-8EEE-4F5C-99CF-694D57466E6E}" type="pres">
      <dgm:prSet presAssocID="{87DA0380-EC16-4986-AAE6-CB4B6C22BABB}" presName="linear" presStyleCnt="0">
        <dgm:presLayoutVars>
          <dgm:animLvl val="lvl"/>
          <dgm:resizeHandles val="exact"/>
        </dgm:presLayoutVars>
      </dgm:prSet>
      <dgm:spPr/>
    </dgm:pt>
    <dgm:pt modelId="{C8AFFCCC-2CD6-46D4-90EF-B4E2394FD8F2}" type="pres">
      <dgm:prSet presAssocID="{64053EBF-0EEF-48E6-B620-8C53F29BB179}" presName="parentText" presStyleLbl="node1" presStyleIdx="0" presStyleCnt="4">
        <dgm:presLayoutVars>
          <dgm:chMax val="0"/>
          <dgm:bulletEnabled val="1"/>
        </dgm:presLayoutVars>
      </dgm:prSet>
      <dgm:spPr/>
    </dgm:pt>
    <dgm:pt modelId="{CE9224B1-0AE5-4B04-8649-228035786B3F}" type="pres">
      <dgm:prSet presAssocID="{9B82C014-3256-45DC-B387-64A16B535043}" presName="spacer" presStyleCnt="0"/>
      <dgm:spPr/>
    </dgm:pt>
    <dgm:pt modelId="{62EDEF46-3137-42FE-A553-DD9E15EFABB9}" type="pres">
      <dgm:prSet presAssocID="{BB4BF94C-85BB-4937-8601-6E5CA32C3152}" presName="parentText" presStyleLbl="node1" presStyleIdx="1" presStyleCnt="4">
        <dgm:presLayoutVars>
          <dgm:chMax val="0"/>
          <dgm:bulletEnabled val="1"/>
        </dgm:presLayoutVars>
      </dgm:prSet>
      <dgm:spPr/>
    </dgm:pt>
    <dgm:pt modelId="{3F217458-D633-4AFF-B09F-800BB78D6552}" type="pres">
      <dgm:prSet presAssocID="{7B0FE007-A7D5-4479-A6F4-730BA973D486}" presName="spacer" presStyleCnt="0"/>
      <dgm:spPr/>
    </dgm:pt>
    <dgm:pt modelId="{D1C8F893-0F75-436A-82E0-3D37A8A76F09}" type="pres">
      <dgm:prSet presAssocID="{4DD9AC35-FE0C-4D7A-B5F1-FEA59B88570C}" presName="parentText" presStyleLbl="node1" presStyleIdx="2" presStyleCnt="4">
        <dgm:presLayoutVars>
          <dgm:chMax val="0"/>
          <dgm:bulletEnabled val="1"/>
        </dgm:presLayoutVars>
      </dgm:prSet>
      <dgm:spPr/>
    </dgm:pt>
    <dgm:pt modelId="{2B07D514-7B75-4C27-B2DD-FDF92E5FB4D2}" type="pres">
      <dgm:prSet presAssocID="{A341B7BC-75E1-44B7-B6D9-E9FAEC0A9F78}" presName="spacer" presStyleCnt="0"/>
      <dgm:spPr/>
    </dgm:pt>
    <dgm:pt modelId="{ADEC4028-22D3-48F5-A3BA-931F4DF66BE1}" type="pres">
      <dgm:prSet presAssocID="{F74772E4-8CBF-49CF-8753-69C15B017F2E}" presName="parentText" presStyleLbl="node1" presStyleIdx="3" presStyleCnt="4">
        <dgm:presLayoutVars>
          <dgm:chMax val="0"/>
          <dgm:bulletEnabled val="1"/>
        </dgm:presLayoutVars>
      </dgm:prSet>
      <dgm:spPr/>
    </dgm:pt>
    <dgm:pt modelId="{81377A76-543D-4B03-8EB6-A98632802B2B}" type="pres">
      <dgm:prSet presAssocID="{F74772E4-8CBF-49CF-8753-69C15B017F2E}" presName="childText" presStyleLbl="revTx" presStyleIdx="0" presStyleCnt="1">
        <dgm:presLayoutVars>
          <dgm:bulletEnabled val="1"/>
        </dgm:presLayoutVars>
      </dgm:prSet>
      <dgm:spPr/>
    </dgm:pt>
  </dgm:ptLst>
  <dgm:cxnLst>
    <dgm:cxn modelId="{70A62309-C9A4-4C44-A73F-C1F0D905ABF0}" srcId="{87DA0380-EC16-4986-AAE6-CB4B6C22BABB}" destId="{64053EBF-0EEF-48E6-B620-8C53F29BB179}" srcOrd="0" destOrd="0" parTransId="{0A9DF987-0706-4DA7-95B8-F824B8A4F6E4}" sibTransId="{9B82C014-3256-45DC-B387-64A16B535043}"/>
    <dgm:cxn modelId="{DCAAD421-8FA4-4102-8263-886363C86EE0}" srcId="{F74772E4-8CBF-49CF-8753-69C15B017F2E}" destId="{3F0C48FA-A512-4A45-B16E-65F635885F8D}" srcOrd="1" destOrd="0" parTransId="{B00ACA27-5E6D-479B-A32E-9CBFFCDD45B3}" sibTransId="{4630422B-191E-4B00-BC93-7C2AEB600DDA}"/>
    <dgm:cxn modelId="{0A3F3123-A1BC-4F12-BD57-9640E4D4E493}" type="presOf" srcId="{5F8C830B-2811-4868-9819-BADF58B123F6}" destId="{81377A76-543D-4B03-8EB6-A98632802B2B}" srcOrd="0" destOrd="0" presId="urn:microsoft.com/office/officeart/2005/8/layout/vList2"/>
    <dgm:cxn modelId="{67369254-5896-4CF3-8727-D82BD6F6A6FF}" type="presOf" srcId="{F74772E4-8CBF-49CF-8753-69C15B017F2E}" destId="{ADEC4028-22D3-48F5-A3BA-931F4DF66BE1}" srcOrd="0" destOrd="0" presId="urn:microsoft.com/office/officeart/2005/8/layout/vList2"/>
    <dgm:cxn modelId="{DAD5BF57-C4BE-492C-ACEB-B6887B309410}" type="presOf" srcId="{4DD9AC35-FE0C-4D7A-B5F1-FEA59B88570C}" destId="{D1C8F893-0F75-436A-82E0-3D37A8A76F09}" srcOrd="0" destOrd="0" presId="urn:microsoft.com/office/officeart/2005/8/layout/vList2"/>
    <dgm:cxn modelId="{1E09D87C-5BA4-4117-9074-EB2FBEC14D29}" type="presOf" srcId="{3F0C48FA-A512-4A45-B16E-65F635885F8D}" destId="{81377A76-543D-4B03-8EB6-A98632802B2B}" srcOrd="0" destOrd="1" presId="urn:microsoft.com/office/officeart/2005/8/layout/vList2"/>
    <dgm:cxn modelId="{C6584383-CF36-4F06-8514-D8298B2FC66F}" srcId="{F74772E4-8CBF-49CF-8753-69C15B017F2E}" destId="{D2DD061B-15BE-40FD-AFDF-A9E47CA1AB60}" srcOrd="2" destOrd="0" parTransId="{EA5A479F-F614-4986-A104-64FFB937147D}" sibTransId="{AF57623D-F9FF-4022-859F-04D07A285FEA}"/>
    <dgm:cxn modelId="{923E4D9D-9C47-4C26-B54C-7DFCA622802F}" type="presOf" srcId="{64053EBF-0EEF-48E6-B620-8C53F29BB179}" destId="{C8AFFCCC-2CD6-46D4-90EF-B4E2394FD8F2}" srcOrd="0" destOrd="0" presId="urn:microsoft.com/office/officeart/2005/8/layout/vList2"/>
    <dgm:cxn modelId="{382123A6-D947-4DEB-B582-F7C0B84346B7}" type="presOf" srcId="{87DA0380-EC16-4986-AAE6-CB4B6C22BABB}" destId="{62AC2B17-8EEE-4F5C-99CF-694D57466E6E}" srcOrd="0" destOrd="0" presId="urn:microsoft.com/office/officeart/2005/8/layout/vList2"/>
    <dgm:cxn modelId="{8BE848B4-DDA8-4335-95D5-212A4BB09214}" type="presOf" srcId="{BB4BF94C-85BB-4937-8601-6E5CA32C3152}" destId="{62EDEF46-3137-42FE-A553-DD9E15EFABB9}" srcOrd="0" destOrd="0" presId="urn:microsoft.com/office/officeart/2005/8/layout/vList2"/>
    <dgm:cxn modelId="{EB1B94BC-DF13-43F6-BC68-BB4618456243}" type="presOf" srcId="{D2DD061B-15BE-40FD-AFDF-A9E47CA1AB60}" destId="{81377A76-543D-4B03-8EB6-A98632802B2B}" srcOrd="0" destOrd="2" presId="urn:microsoft.com/office/officeart/2005/8/layout/vList2"/>
    <dgm:cxn modelId="{4D4152C7-E466-4F17-91AA-4F854A62B5AC}" srcId="{87DA0380-EC16-4986-AAE6-CB4B6C22BABB}" destId="{F74772E4-8CBF-49CF-8753-69C15B017F2E}" srcOrd="3" destOrd="0" parTransId="{6EFAA1C3-9A49-4302-ACF7-DE47EFAB22BB}" sibTransId="{2ECA72F3-0267-4737-8E96-472864A408C3}"/>
    <dgm:cxn modelId="{B55ED6DC-5A47-4434-89F2-DC187EAB4EBE}" srcId="{87DA0380-EC16-4986-AAE6-CB4B6C22BABB}" destId="{BB4BF94C-85BB-4937-8601-6E5CA32C3152}" srcOrd="1" destOrd="0" parTransId="{29E95EDD-5B8E-433F-AADE-95788F9F6724}" sibTransId="{7B0FE007-A7D5-4479-A6F4-730BA973D486}"/>
    <dgm:cxn modelId="{49C661E4-994D-47A9-B4B1-EEB66EF97DCE}" srcId="{F74772E4-8CBF-49CF-8753-69C15B017F2E}" destId="{5F8C830B-2811-4868-9819-BADF58B123F6}" srcOrd="0" destOrd="0" parTransId="{06D505E3-A23A-4F53-BDCC-D63B794B3069}" sibTransId="{F019F1CB-D695-470C-9ECB-BD470284B0B8}"/>
    <dgm:cxn modelId="{338746F7-C3A2-4476-A8BD-AB6D39C055BB}" srcId="{87DA0380-EC16-4986-AAE6-CB4B6C22BABB}" destId="{4DD9AC35-FE0C-4D7A-B5F1-FEA59B88570C}" srcOrd="2" destOrd="0" parTransId="{221864C8-6254-4B0E-B3E1-03E79ADD0EE7}" sibTransId="{A341B7BC-75E1-44B7-B6D9-E9FAEC0A9F78}"/>
    <dgm:cxn modelId="{5FD35DE0-31BA-4D7F-930D-F0188825F42A}" type="presParOf" srcId="{62AC2B17-8EEE-4F5C-99CF-694D57466E6E}" destId="{C8AFFCCC-2CD6-46D4-90EF-B4E2394FD8F2}" srcOrd="0" destOrd="0" presId="urn:microsoft.com/office/officeart/2005/8/layout/vList2"/>
    <dgm:cxn modelId="{C812DE76-8AB8-439C-B26D-00C73C28A331}" type="presParOf" srcId="{62AC2B17-8EEE-4F5C-99CF-694D57466E6E}" destId="{CE9224B1-0AE5-4B04-8649-228035786B3F}" srcOrd="1" destOrd="0" presId="urn:microsoft.com/office/officeart/2005/8/layout/vList2"/>
    <dgm:cxn modelId="{EEA50356-7A84-4A42-BCC8-E5C547F1222B}" type="presParOf" srcId="{62AC2B17-8EEE-4F5C-99CF-694D57466E6E}" destId="{62EDEF46-3137-42FE-A553-DD9E15EFABB9}" srcOrd="2" destOrd="0" presId="urn:microsoft.com/office/officeart/2005/8/layout/vList2"/>
    <dgm:cxn modelId="{DBDC252D-9D28-44F5-B49D-9253E9772A8D}" type="presParOf" srcId="{62AC2B17-8EEE-4F5C-99CF-694D57466E6E}" destId="{3F217458-D633-4AFF-B09F-800BB78D6552}" srcOrd="3" destOrd="0" presId="urn:microsoft.com/office/officeart/2005/8/layout/vList2"/>
    <dgm:cxn modelId="{3846D9EC-1DED-497C-8E5A-B649521E4905}" type="presParOf" srcId="{62AC2B17-8EEE-4F5C-99CF-694D57466E6E}" destId="{D1C8F893-0F75-436A-82E0-3D37A8A76F09}" srcOrd="4" destOrd="0" presId="urn:microsoft.com/office/officeart/2005/8/layout/vList2"/>
    <dgm:cxn modelId="{23BEFCCD-6692-4BA1-9B2E-3E5D323533E0}" type="presParOf" srcId="{62AC2B17-8EEE-4F5C-99CF-694D57466E6E}" destId="{2B07D514-7B75-4C27-B2DD-FDF92E5FB4D2}" srcOrd="5" destOrd="0" presId="urn:microsoft.com/office/officeart/2005/8/layout/vList2"/>
    <dgm:cxn modelId="{881255C3-FE36-4E84-BF4B-4F7AA6CA0926}" type="presParOf" srcId="{62AC2B17-8EEE-4F5C-99CF-694D57466E6E}" destId="{ADEC4028-22D3-48F5-A3BA-931F4DF66BE1}" srcOrd="6" destOrd="0" presId="urn:microsoft.com/office/officeart/2005/8/layout/vList2"/>
    <dgm:cxn modelId="{E08907C7-BF17-4FE2-A493-76E59218FBA7}" type="presParOf" srcId="{62AC2B17-8EEE-4F5C-99CF-694D57466E6E}" destId="{81377A76-543D-4B03-8EB6-A98632802B2B}"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1ED5DA1-424F-4AD9-AB00-5FABCE55D31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C0A608B-8D31-4732-A1E2-2BDF27CA9C88}">
      <dgm:prSet/>
      <dgm:spPr/>
      <dgm:t>
        <a:bodyPr/>
        <a:lstStyle/>
        <a:p>
          <a:r>
            <a:rPr lang="en-US" b="1" u="sng"/>
            <a:t>Unit:</a:t>
          </a:r>
          <a:endParaRPr lang="en-US"/>
        </a:p>
      </dgm:t>
    </dgm:pt>
    <dgm:pt modelId="{4A4A6A5D-4D7E-47F7-9FE8-726813616C42}" type="parTrans" cxnId="{D3435A9A-8DB3-4974-9754-FC918B7CB10B}">
      <dgm:prSet/>
      <dgm:spPr/>
      <dgm:t>
        <a:bodyPr/>
        <a:lstStyle/>
        <a:p>
          <a:endParaRPr lang="en-US"/>
        </a:p>
      </dgm:t>
    </dgm:pt>
    <dgm:pt modelId="{90D0F7E1-D835-4EE8-B85A-8CD444A6B9C7}" type="sibTrans" cxnId="{D3435A9A-8DB3-4974-9754-FC918B7CB10B}">
      <dgm:prSet/>
      <dgm:spPr/>
      <dgm:t>
        <a:bodyPr/>
        <a:lstStyle/>
        <a:p>
          <a:endParaRPr lang="en-US"/>
        </a:p>
      </dgm:t>
    </dgm:pt>
    <dgm:pt modelId="{F245D411-769B-47B8-AF3A-E6DEDA79841E}">
      <dgm:prSet/>
      <dgm:spPr/>
      <dgm:t>
        <a:bodyPr/>
        <a:lstStyle/>
        <a:p>
          <a:r>
            <a:rPr lang="en-US"/>
            <a:t>1. Collect applications as they say “yes”</a:t>
          </a:r>
        </a:p>
      </dgm:t>
    </dgm:pt>
    <dgm:pt modelId="{C54B2502-8C6E-442F-8E36-C411D0438423}" type="parTrans" cxnId="{750E0E4D-5B08-42BB-9F36-A1CF34608C7D}">
      <dgm:prSet/>
      <dgm:spPr/>
      <dgm:t>
        <a:bodyPr/>
        <a:lstStyle/>
        <a:p>
          <a:endParaRPr lang="en-US"/>
        </a:p>
      </dgm:t>
    </dgm:pt>
    <dgm:pt modelId="{5F999322-B80B-4C18-973C-9F98D21892CA}" type="sibTrans" cxnId="{750E0E4D-5B08-42BB-9F36-A1CF34608C7D}">
      <dgm:prSet/>
      <dgm:spPr/>
      <dgm:t>
        <a:bodyPr/>
        <a:lstStyle/>
        <a:p>
          <a:endParaRPr lang="en-US"/>
        </a:p>
      </dgm:t>
    </dgm:pt>
    <dgm:pt modelId="{1C2232A7-EFCF-4F57-BF61-2832F7136913}">
      <dgm:prSet/>
      <dgm:spPr/>
      <dgm:t>
        <a:bodyPr/>
        <a:lstStyle/>
        <a:p>
          <a:r>
            <a:rPr lang="en-US"/>
            <a:t>2. Send a “Thank You” for attending message</a:t>
          </a:r>
        </a:p>
      </dgm:t>
    </dgm:pt>
    <dgm:pt modelId="{CCB44156-3ED5-46D0-BDDC-8CDF45D00537}" type="parTrans" cxnId="{0641F888-9047-4FAA-9FCC-48646CA6129B}">
      <dgm:prSet/>
      <dgm:spPr/>
      <dgm:t>
        <a:bodyPr/>
        <a:lstStyle/>
        <a:p>
          <a:endParaRPr lang="en-US"/>
        </a:p>
      </dgm:t>
    </dgm:pt>
    <dgm:pt modelId="{E4928B05-8E1A-42A0-89C2-0E8266751871}" type="sibTrans" cxnId="{0641F888-9047-4FAA-9FCC-48646CA6129B}">
      <dgm:prSet/>
      <dgm:spPr/>
      <dgm:t>
        <a:bodyPr/>
        <a:lstStyle/>
        <a:p>
          <a:endParaRPr lang="en-US"/>
        </a:p>
      </dgm:t>
    </dgm:pt>
    <dgm:pt modelId="{8CAC450A-4421-4E5E-884C-41193C3F833B}">
      <dgm:prSet/>
      <dgm:spPr/>
      <dgm:t>
        <a:bodyPr/>
        <a:lstStyle/>
        <a:p>
          <a:r>
            <a:rPr lang="en-US"/>
            <a:t>3. Call, Text and/or Email the “maybes” – invite them to your next Unit Event</a:t>
          </a:r>
        </a:p>
      </dgm:t>
    </dgm:pt>
    <dgm:pt modelId="{1E980093-6824-4363-931D-B6DE4441F158}" type="parTrans" cxnId="{5977E524-4AD3-4EAB-9B4D-B722371C6A22}">
      <dgm:prSet/>
      <dgm:spPr/>
      <dgm:t>
        <a:bodyPr/>
        <a:lstStyle/>
        <a:p>
          <a:endParaRPr lang="en-US"/>
        </a:p>
      </dgm:t>
    </dgm:pt>
    <dgm:pt modelId="{4F444098-9EE2-4258-AFD7-7BD6E9018A66}" type="sibTrans" cxnId="{5977E524-4AD3-4EAB-9B4D-B722371C6A22}">
      <dgm:prSet/>
      <dgm:spPr/>
      <dgm:t>
        <a:bodyPr/>
        <a:lstStyle/>
        <a:p>
          <a:endParaRPr lang="en-US"/>
        </a:p>
      </dgm:t>
    </dgm:pt>
    <dgm:pt modelId="{D8E5E485-C7E6-4577-B51A-30255C3B7413}">
      <dgm:prSet/>
      <dgm:spPr/>
      <dgm:t>
        <a:bodyPr/>
        <a:lstStyle/>
        <a:p>
          <a:r>
            <a:rPr lang="en-US"/>
            <a:t>4. Send Welcome message to new Scout families from the unit</a:t>
          </a:r>
        </a:p>
      </dgm:t>
    </dgm:pt>
    <dgm:pt modelId="{80E9DCD6-D54D-4D6F-AEDD-7BEA0E398232}" type="parTrans" cxnId="{5499D86C-9D87-4915-8067-F5C1B2DD2F71}">
      <dgm:prSet/>
      <dgm:spPr/>
      <dgm:t>
        <a:bodyPr/>
        <a:lstStyle/>
        <a:p>
          <a:endParaRPr lang="en-US"/>
        </a:p>
      </dgm:t>
    </dgm:pt>
    <dgm:pt modelId="{EFC11C4E-D4C3-4B08-8D43-75D53A2859FD}" type="sibTrans" cxnId="{5499D86C-9D87-4915-8067-F5C1B2DD2F71}">
      <dgm:prSet/>
      <dgm:spPr/>
      <dgm:t>
        <a:bodyPr/>
        <a:lstStyle/>
        <a:p>
          <a:endParaRPr lang="en-US"/>
        </a:p>
      </dgm:t>
    </dgm:pt>
    <dgm:pt modelId="{8272DFFA-6C5C-4BCD-8F90-B053B9B7949F}">
      <dgm:prSet/>
      <dgm:spPr/>
      <dgm:t>
        <a:bodyPr/>
        <a:lstStyle/>
        <a:p>
          <a:r>
            <a:rPr lang="en-US"/>
            <a:t>5. Turn in all completed applications and payment to the Service Center or your Scout Professional</a:t>
          </a:r>
        </a:p>
      </dgm:t>
    </dgm:pt>
    <dgm:pt modelId="{0E658910-A3AF-4FAF-BDCA-910CEACBFD67}" type="parTrans" cxnId="{E78EA9CA-EAE4-4303-8E0B-54ED6A449D9D}">
      <dgm:prSet/>
      <dgm:spPr/>
      <dgm:t>
        <a:bodyPr/>
        <a:lstStyle/>
        <a:p>
          <a:endParaRPr lang="en-US"/>
        </a:p>
      </dgm:t>
    </dgm:pt>
    <dgm:pt modelId="{8BE0F190-0301-4256-A8F8-C51A1A6659F6}" type="sibTrans" cxnId="{E78EA9CA-EAE4-4303-8E0B-54ED6A449D9D}">
      <dgm:prSet/>
      <dgm:spPr/>
      <dgm:t>
        <a:bodyPr/>
        <a:lstStyle/>
        <a:p>
          <a:endParaRPr lang="en-US"/>
        </a:p>
      </dgm:t>
    </dgm:pt>
    <dgm:pt modelId="{A5A049B5-5271-4F42-BA6B-0E6FEB57E4C8}">
      <dgm:prSet/>
      <dgm:spPr/>
      <dgm:t>
        <a:bodyPr/>
        <a:lstStyle/>
        <a:p>
          <a:r>
            <a:rPr lang="en-US" i="1" u="sng"/>
            <a:t>Leader Tip: </a:t>
          </a:r>
          <a:r>
            <a:rPr lang="en-US" i="1"/>
            <a:t>It can take up to 7 invitations for a family to commit, so KEEP ASKING!</a:t>
          </a:r>
          <a:endParaRPr lang="en-US"/>
        </a:p>
      </dgm:t>
    </dgm:pt>
    <dgm:pt modelId="{27CB06CF-580E-4A4E-B5BB-C345234A23AC}" type="parTrans" cxnId="{2B5D75CB-B3CB-4234-A0A4-FC460982F507}">
      <dgm:prSet/>
      <dgm:spPr/>
      <dgm:t>
        <a:bodyPr/>
        <a:lstStyle/>
        <a:p>
          <a:endParaRPr lang="en-US"/>
        </a:p>
      </dgm:t>
    </dgm:pt>
    <dgm:pt modelId="{52881D7C-7E33-4BF8-B774-5AD1FCBBE3E9}" type="sibTrans" cxnId="{2B5D75CB-B3CB-4234-A0A4-FC460982F507}">
      <dgm:prSet/>
      <dgm:spPr/>
      <dgm:t>
        <a:bodyPr/>
        <a:lstStyle/>
        <a:p>
          <a:endParaRPr lang="en-US"/>
        </a:p>
      </dgm:t>
    </dgm:pt>
    <dgm:pt modelId="{DD652333-D13B-45D4-95E6-64DB0CC72DDB}" type="pres">
      <dgm:prSet presAssocID="{F1ED5DA1-424F-4AD9-AB00-5FABCE55D31E}" presName="linear" presStyleCnt="0">
        <dgm:presLayoutVars>
          <dgm:animLvl val="lvl"/>
          <dgm:resizeHandles val="exact"/>
        </dgm:presLayoutVars>
      </dgm:prSet>
      <dgm:spPr/>
    </dgm:pt>
    <dgm:pt modelId="{BEFC35EB-88C5-4F16-A5B2-6D224B4C44D6}" type="pres">
      <dgm:prSet presAssocID="{BC0A608B-8D31-4732-A1E2-2BDF27CA9C88}" presName="parentText" presStyleLbl="node1" presStyleIdx="0" presStyleCnt="7">
        <dgm:presLayoutVars>
          <dgm:chMax val="0"/>
          <dgm:bulletEnabled val="1"/>
        </dgm:presLayoutVars>
      </dgm:prSet>
      <dgm:spPr/>
    </dgm:pt>
    <dgm:pt modelId="{081E59BB-86C8-4784-BAB7-0FD46E0ED2D9}" type="pres">
      <dgm:prSet presAssocID="{90D0F7E1-D835-4EE8-B85A-8CD444A6B9C7}" presName="spacer" presStyleCnt="0"/>
      <dgm:spPr/>
    </dgm:pt>
    <dgm:pt modelId="{5A5D8084-9F8A-4286-A9BA-0874D113765D}" type="pres">
      <dgm:prSet presAssocID="{F245D411-769B-47B8-AF3A-E6DEDA79841E}" presName="parentText" presStyleLbl="node1" presStyleIdx="1" presStyleCnt="7">
        <dgm:presLayoutVars>
          <dgm:chMax val="0"/>
          <dgm:bulletEnabled val="1"/>
        </dgm:presLayoutVars>
      </dgm:prSet>
      <dgm:spPr/>
    </dgm:pt>
    <dgm:pt modelId="{1CFD1A91-019C-454F-9FB0-ED8EE3256FDD}" type="pres">
      <dgm:prSet presAssocID="{5F999322-B80B-4C18-973C-9F98D21892CA}" presName="spacer" presStyleCnt="0"/>
      <dgm:spPr/>
    </dgm:pt>
    <dgm:pt modelId="{3AAA7817-9263-4AB0-B54D-82AA601CC729}" type="pres">
      <dgm:prSet presAssocID="{1C2232A7-EFCF-4F57-BF61-2832F7136913}" presName="parentText" presStyleLbl="node1" presStyleIdx="2" presStyleCnt="7">
        <dgm:presLayoutVars>
          <dgm:chMax val="0"/>
          <dgm:bulletEnabled val="1"/>
        </dgm:presLayoutVars>
      </dgm:prSet>
      <dgm:spPr/>
    </dgm:pt>
    <dgm:pt modelId="{A14B35E4-03B3-4EAA-B1EF-7E9104FBAF61}" type="pres">
      <dgm:prSet presAssocID="{E4928B05-8E1A-42A0-89C2-0E8266751871}" presName="spacer" presStyleCnt="0"/>
      <dgm:spPr/>
    </dgm:pt>
    <dgm:pt modelId="{7B0C1282-FE63-41C8-B452-5920BB1CAAEF}" type="pres">
      <dgm:prSet presAssocID="{8CAC450A-4421-4E5E-884C-41193C3F833B}" presName="parentText" presStyleLbl="node1" presStyleIdx="3" presStyleCnt="7">
        <dgm:presLayoutVars>
          <dgm:chMax val="0"/>
          <dgm:bulletEnabled val="1"/>
        </dgm:presLayoutVars>
      </dgm:prSet>
      <dgm:spPr/>
    </dgm:pt>
    <dgm:pt modelId="{0A69C81C-03EB-46BC-90C3-F6221C05D76E}" type="pres">
      <dgm:prSet presAssocID="{4F444098-9EE2-4258-AFD7-7BD6E9018A66}" presName="spacer" presStyleCnt="0"/>
      <dgm:spPr/>
    </dgm:pt>
    <dgm:pt modelId="{2809FDBC-5B44-4A78-9B4C-4188AC493F71}" type="pres">
      <dgm:prSet presAssocID="{D8E5E485-C7E6-4577-B51A-30255C3B7413}" presName="parentText" presStyleLbl="node1" presStyleIdx="4" presStyleCnt="7">
        <dgm:presLayoutVars>
          <dgm:chMax val="0"/>
          <dgm:bulletEnabled val="1"/>
        </dgm:presLayoutVars>
      </dgm:prSet>
      <dgm:spPr/>
    </dgm:pt>
    <dgm:pt modelId="{A5EDBF6E-A6CF-4881-AF03-7CB383591F6A}" type="pres">
      <dgm:prSet presAssocID="{EFC11C4E-D4C3-4B08-8D43-75D53A2859FD}" presName="spacer" presStyleCnt="0"/>
      <dgm:spPr/>
    </dgm:pt>
    <dgm:pt modelId="{8B0B3C92-CE4D-451B-9D83-20A755928A6B}" type="pres">
      <dgm:prSet presAssocID="{8272DFFA-6C5C-4BCD-8F90-B053B9B7949F}" presName="parentText" presStyleLbl="node1" presStyleIdx="5" presStyleCnt="7">
        <dgm:presLayoutVars>
          <dgm:chMax val="0"/>
          <dgm:bulletEnabled val="1"/>
        </dgm:presLayoutVars>
      </dgm:prSet>
      <dgm:spPr/>
    </dgm:pt>
    <dgm:pt modelId="{B70DBFFA-4F89-47F6-9749-B35E387526F9}" type="pres">
      <dgm:prSet presAssocID="{8BE0F190-0301-4256-A8F8-C51A1A6659F6}" presName="spacer" presStyleCnt="0"/>
      <dgm:spPr/>
    </dgm:pt>
    <dgm:pt modelId="{3D2EDD3A-A199-4E46-AEDE-7BE2EFAB8213}" type="pres">
      <dgm:prSet presAssocID="{A5A049B5-5271-4F42-BA6B-0E6FEB57E4C8}" presName="parentText" presStyleLbl="node1" presStyleIdx="6" presStyleCnt="7">
        <dgm:presLayoutVars>
          <dgm:chMax val="0"/>
          <dgm:bulletEnabled val="1"/>
        </dgm:presLayoutVars>
      </dgm:prSet>
      <dgm:spPr/>
    </dgm:pt>
  </dgm:ptLst>
  <dgm:cxnLst>
    <dgm:cxn modelId="{3E84E702-F75E-4691-A6DE-372B0368133C}" type="presOf" srcId="{8CAC450A-4421-4E5E-884C-41193C3F833B}" destId="{7B0C1282-FE63-41C8-B452-5920BB1CAAEF}" srcOrd="0" destOrd="0" presId="urn:microsoft.com/office/officeart/2005/8/layout/vList2"/>
    <dgm:cxn modelId="{88E8881E-DE77-447A-A06F-2CC66EFB7C50}" type="presOf" srcId="{D8E5E485-C7E6-4577-B51A-30255C3B7413}" destId="{2809FDBC-5B44-4A78-9B4C-4188AC493F71}" srcOrd="0" destOrd="0" presId="urn:microsoft.com/office/officeart/2005/8/layout/vList2"/>
    <dgm:cxn modelId="{5977E524-4AD3-4EAB-9B4D-B722371C6A22}" srcId="{F1ED5DA1-424F-4AD9-AB00-5FABCE55D31E}" destId="{8CAC450A-4421-4E5E-884C-41193C3F833B}" srcOrd="3" destOrd="0" parTransId="{1E980093-6824-4363-931D-B6DE4441F158}" sibTransId="{4F444098-9EE2-4258-AFD7-7BD6E9018A66}"/>
    <dgm:cxn modelId="{DC33742A-96C0-4E8B-B88A-DB3D79E8031F}" type="presOf" srcId="{A5A049B5-5271-4F42-BA6B-0E6FEB57E4C8}" destId="{3D2EDD3A-A199-4E46-AEDE-7BE2EFAB8213}" srcOrd="0" destOrd="0" presId="urn:microsoft.com/office/officeart/2005/8/layout/vList2"/>
    <dgm:cxn modelId="{E027AA37-C4E8-4DA0-BB87-C26F0A6AB5A8}" type="presOf" srcId="{F1ED5DA1-424F-4AD9-AB00-5FABCE55D31E}" destId="{DD652333-D13B-45D4-95E6-64DB0CC72DDB}" srcOrd="0" destOrd="0" presId="urn:microsoft.com/office/officeart/2005/8/layout/vList2"/>
    <dgm:cxn modelId="{E98D3939-8C5B-46EF-B0AA-AEB69F6D01A6}" type="presOf" srcId="{1C2232A7-EFCF-4F57-BF61-2832F7136913}" destId="{3AAA7817-9263-4AB0-B54D-82AA601CC729}" srcOrd="0" destOrd="0" presId="urn:microsoft.com/office/officeart/2005/8/layout/vList2"/>
    <dgm:cxn modelId="{9EBE1B44-F6EB-405B-A3DD-D0BC7307A861}" type="presOf" srcId="{BC0A608B-8D31-4732-A1E2-2BDF27CA9C88}" destId="{BEFC35EB-88C5-4F16-A5B2-6D224B4C44D6}" srcOrd="0" destOrd="0" presId="urn:microsoft.com/office/officeart/2005/8/layout/vList2"/>
    <dgm:cxn modelId="{5499D86C-9D87-4915-8067-F5C1B2DD2F71}" srcId="{F1ED5DA1-424F-4AD9-AB00-5FABCE55D31E}" destId="{D8E5E485-C7E6-4577-B51A-30255C3B7413}" srcOrd="4" destOrd="0" parTransId="{80E9DCD6-D54D-4D6F-AEDD-7BEA0E398232}" sibTransId="{EFC11C4E-D4C3-4B08-8D43-75D53A2859FD}"/>
    <dgm:cxn modelId="{750E0E4D-5B08-42BB-9F36-A1CF34608C7D}" srcId="{F1ED5DA1-424F-4AD9-AB00-5FABCE55D31E}" destId="{F245D411-769B-47B8-AF3A-E6DEDA79841E}" srcOrd="1" destOrd="0" parTransId="{C54B2502-8C6E-442F-8E36-C411D0438423}" sibTransId="{5F999322-B80B-4C18-973C-9F98D21892CA}"/>
    <dgm:cxn modelId="{4609E774-983B-4E08-97DF-D2CAAF638674}" type="presOf" srcId="{F245D411-769B-47B8-AF3A-E6DEDA79841E}" destId="{5A5D8084-9F8A-4286-A9BA-0874D113765D}" srcOrd="0" destOrd="0" presId="urn:microsoft.com/office/officeart/2005/8/layout/vList2"/>
    <dgm:cxn modelId="{0641F888-9047-4FAA-9FCC-48646CA6129B}" srcId="{F1ED5DA1-424F-4AD9-AB00-5FABCE55D31E}" destId="{1C2232A7-EFCF-4F57-BF61-2832F7136913}" srcOrd="2" destOrd="0" parTransId="{CCB44156-3ED5-46D0-BDDC-8CDF45D00537}" sibTransId="{E4928B05-8E1A-42A0-89C2-0E8266751871}"/>
    <dgm:cxn modelId="{D3435A9A-8DB3-4974-9754-FC918B7CB10B}" srcId="{F1ED5DA1-424F-4AD9-AB00-5FABCE55D31E}" destId="{BC0A608B-8D31-4732-A1E2-2BDF27CA9C88}" srcOrd="0" destOrd="0" parTransId="{4A4A6A5D-4D7E-47F7-9FE8-726813616C42}" sibTransId="{90D0F7E1-D835-4EE8-B85A-8CD444A6B9C7}"/>
    <dgm:cxn modelId="{E78EA9CA-EAE4-4303-8E0B-54ED6A449D9D}" srcId="{F1ED5DA1-424F-4AD9-AB00-5FABCE55D31E}" destId="{8272DFFA-6C5C-4BCD-8F90-B053B9B7949F}" srcOrd="5" destOrd="0" parTransId="{0E658910-A3AF-4FAF-BDCA-910CEACBFD67}" sibTransId="{8BE0F190-0301-4256-A8F8-C51A1A6659F6}"/>
    <dgm:cxn modelId="{2B5D75CB-B3CB-4234-A0A4-FC460982F507}" srcId="{F1ED5DA1-424F-4AD9-AB00-5FABCE55D31E}" destId="{A5A049B5-5271-4F42-BA6B-0E6FEB57E4C8}" srcOrd="6" destOrd="0" parTransId="{27CB06CF-580E-4A4E-B5BB-C345234A23AC}" sibTransId="{52881D7C-7E33-4BF8-B774-5AD1FCBBE3E9}"/>
    <dgm:cxn modelId="{742551D7-868D-464E-BC2E-14D844425B9D}" type="presOf" srcId="{8272DFFA-6C5C-4BCD-8F90-B053B9B7949F}" destId="{8B0B3C92-CE4D-451B-9D83-20A755928A6B}" srcOrd="0" destOrd="0" presId="urn:microsoft.com/office/officeart/2005/8/layout/vList2"/>
    <dgm:cxn modelId="{58BAD319-1DF4-4126-AFE4-2E23E2962B8F}" type="presParOf" srcId="{DD652333-D13B-45D4-95E6-64DB0CC72DDB}" destId="{BEFC35EB-88C5-4F16-A5B2-6D224B4C44D6}" srcOrd="0" destOrd="0" presId="urn:microsoft.com/office/officeart/2005/8/layout/vList2"/>
    <dgm:cxn modelId="{F9419BC4-F9CB-457F-8DEB-C1FBCE3F9825}" type="presParOf" srcId="{DD652333-D13B-45D4-95E6-64DB0CC72DDB}" destId="{081E59BB-86C8-4784-BAB7-0FD46E0ED2D9}" srcOrd="1" destOrd="0" presId="urn:microsoft.com/office/officeart/2005/8/layout/vList2"/>
    <dgm:cxn modelId="{C78D3A76-D385-461B-8D55-45CABF90E152}" type="presParOf" srcId="{DD652333-D13B-45D4-95E6-64DB0CC72DDB}" destId="{5A5D8084-9F8A-4286-A9BA-0874D113765D}" srcOrd="2" destOrd="0" presId="urn:microsoft.com/office/officeart/2005/8/layout/vList2"/>
    <dgm:cxn modelId="{D5FBCED1-7223-4214-A988-D788C4C5C5B8}" type="presParOf" srcId="{DD652333-D13B-45D4-95E6-64DB0CC72DDB}" destId="{1CFD1A91-019C-454F-9FB0-ED8EE3256FDD}" srcOrd="3" destOrd="0" presId="urn:microsoft.com/office/officeart/2005/8/layout/vList2"/>
    <dgm:cxn modelId="{BC007074-CA31-4A60-9ACA-226EC4B5E353}" type="presParOf" srcId="{DD652333-D13B-45D4-95E6-64DB0CC72DDB}" destId="{3AAA7817-9263-4AB0-B54D-82AA601CC729}" srcOrd="4" destOrd="0" presId="urn:microsoft.com/office/officeart/2005/8/layout/vList2"/>
    <dgm:cxn modelId="{77BEEFB0-05C0-4243-B17D-1BED95B462F8}" type="presParOf" srcId="{DD652333-D13B-45D4-95E6-64DB0CC72DDB}" destId="{A14B35E4-03B3-4EAA-B1EF-7E9104FBAF61}" srcOrd="5" destOrd="0" presId="urn:microsoft.com/office/officeart/2005/8/layout/vList2"/>
    <dgm:cxn modelId="{6638B9C9-C77C-4A74-8407-A5F93CAAF15D}" type="presParOf" srcId="{DD652333-D13B-45D4-95E6-64DB0CC72DDB}" destId="{7B0C1282-FE63-41C8-B452-5920BB1CAAEF}" srcOrd="6" destOrd="0" presId="urn:microsoft.com/office/officeart/2005/8/layout/vList2"/>
    <dgm:cxn modelId="{037566C3-A783-4B1C-AADE-375C2A0EA499}" type="presParOf" srcId="{DD652333-D13B-45D4-95E6-64DB0CC72DDB}" destId="{0A69C81C-03EB-46BC-90C3-F6221C05D76E}" srcOrd="7" destOrd="0" presId="urn:microsoft.com/office/officeart/2005/8/layout/vList2"/>
    <dgm:cxn modelId="{CC221C00-06F3-42BC-B510-AA7C05E61411}" type="presParOf" srcId="{DD652333-D13B-45D4-95E6-64DB0CC72DDB}" destId="{2809FDBC-5B44-4A78-9B4C-4188AC493F71}" srcOrd="8" destOrd="0" presId="urn:microsoft.com/office/officeart/2005/8/layout/vList2"/>
    <dgm:cxn modelId="{A1CF0D64-047D-44E6-9E81-9B220322F73F}" type="presParOf" srcId="{DD652333-D13B-45D4-95E6-64DB0CC72DDB}" destId="{A5EDBF6E-A6CF-4881-AF03-7CB383591F6A}" srcOrd="9" destOrd="0" presId="urn:microsoft.com/office/officeart/2005/8/layout/vList2"/>
    <dgm:cxn modelId="{9DF83746-5FC9-4EB0-8231-CB2899A94CAA}" type="presParOf" srcId="{DD652333-D13B-45D4-95E6-64DB0CC72DDB}" destId="{8B0B3C92-CE4D-451B-9D83-20A755928A6B}" srcOrd="10" destOrd="0" presId="urn:microsoft.com/office/officeart/2005/8/layout/vList2"/>
    <dgm:cxn modelId="{052CA0C5-26D2-491A-80AA-0ED05C544313}" type="presParOf" srcId="{DD652333-D13B-45D4-95E6-64DB0CC72DDB}" destId="{B70DBFFA-4F89-47F6-9749-B35E387526F9}" srcOrd="11" destOrd="0" presId="urn:microsoft.com/office/officeart/2005/8/layout/vList2"/>
    <dgm:cxn modelId="{631DFB81-7C39-4F09-BDEA-197610352168}" type="presParOf" srcId="{DD652333-D13B-45D4-95E6-64DB0CC72DDB}" destId="{3D2EDD3A-A199-4E46-AEDE-7BE2EFAB8213}"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1ED5DA1-424F-4AD9-AB00-5FABCE55D31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C0A608B-8D31-4732-A1E2-2BDF27CA9C88}">
      <dgm:prSet/>
      <dgm:spPr/>
      <dgm:t>
        <a:bodyPr/>
        <a:lstStyle/>
        <a:p>
          <a:r>
            <a:rPr lang="en-US" b="1" u="sng" dirty="0"/>
            <a:t>Council:</a:t>
          </a:r>
          <a:endParaRPr lang="en-US" dirty="0"/>
        </a:p>
      </dgm:t>
    </dgm:pt>
    <dgm:pt modelId="{4A4A6A5D-4D7E-47F7-9FE8-726813616C42}" type="parTrans" cxnId="{D3435A9A-8DB3-4974-9754-FC918B7CB10B}">
      <dgm:prSet/>
      <dgm:spPr/>
      <dgm:t>
        <a:bodyPr/>
        <a:lstStyle/>
        <a:p>
          <a:endParaRPr lang="en-US"/>
        </a:p>
      </dgm:t>
    </dgm:pt>
    <dgm:pt modelId="{90D0F7E1-D835-4EE8-B85A-8CD444A6B9C7}" type="sibTrans" cxnId="{D3435A9A-8DB3-4974-9754-FC918B7CB10B}">
      <dgm:prSet/>
      <dgm:spPr/>
      <dgm:t>
        <a:bodyPr/>
        <a:lstStyle/>
        <a:p>
          <a:endParaRPr lang="en-US"/>
        </a:p>
      </dgm:t>
    </dgm:pt>
    <dgm:pt modelId="{F245D411-769B-47B8-AF3A-E6DEDA79841E}">
      <dgm:prSet/>
      <dgm:spPr/>
      <dgm:t>
        <a:bodyPr/>
        <a:lstStyle/>
        <a:p>
          <a:r>
            <a:rPr lang="en-US" dirty="0"/>
            <a:t>1. Enter all application into system within 1-2 business days</a:t>
          </a:r>
        </a:p>
      </dgm:t>
    </dgm:pt>
    <dgm:pt modelId="{C54B2502-8C6E-442F-8E36-C411D0438423}" type="parTrans" cxnId="{750E0E4D-5B08-42BB-9F36-A1CF34608C7D}">
      <dgm:prSet/>
      <dgm:spPr/>
      <dgm:t>
        <a:bodyPr/>
        <a:lstStyle/>
        <a:p>
          <a:endParaRPr lang="en-US"/>
        </a:p>
      </dgm:t>
    </dgm:pt>
    <dgm:pt modelId="{5F999322-B80B-4C18-973C-9F98D21892CA}" type="sibTrans" cxnId="{750E0E4D-5B08-42BB-9F36-A1CF34608C7D}">
      <dgm:prSet/>
      <dgm:spPr/>
      <dgm:t>
        <a:bodyPr/>
        <a:lstStyle/>
        <a:p>
          <a:endParaRPr lang="en-US"/>
        </a:p>
      </dgm:t>
    </dgm:pt>
    <dgm:pt modelId="{1C2232A7-EFCF-4F57-BF61-2832F7136913}">
      <dgm:prSet/>
      <dgm:spPr/>
      <dgm:t>
        <a:bodyPr/>
        <a:lstStyle/>
        <a:p>
          <a:r>
            <a:rPr lang="en-US" dirty="0"/>
            <a:t>2. Emails sent 2 hours after the event thanking them for coming (if QR code sign-in sheet was used)</a:t>
          </a:r>
        </a:p>
      </dgm:t>
    </dgm:pt>
    <dgm:pt modelId="{CCB44156-3ED5-46D0-BDDC-8CDF45D00537}" type="parTrans" cxnId="{0641F888-9047-4FAA-9FCC-48646CA6129B}">
      <dgm:prSet/>
      <dgm:spPr/>
      <dgm:t>
        <a:bodyPr/>
        <a:lstStyle/>
        <a:p>
          <a:endParaRPr lang="en-US"/>
        </a:p>
      </dgm:t>
    </dgm:pt>
    <dgm:pt modelId="{E4928B05-8E1A-42A0-89C2-0E8266751871}" type="sibTrans" cxnId="{0641F888-9047-4FAA-9FCC-48646CA6129B}">
      <dgm:prSet/>
      <dgm:spPr/>
      <dgm:t>
        <a:bodyPr/>
        <a:lstStyle/>
        <a:p>
          <a:endParaRPr lang="en-US"/>
        </a:p>
      </dgm:t>
    </dgm:pt>
    <dgm:pt modelId="{8CAC450A-4421-4E5E-884C-41193C3F833B}">
      <dgm:prSet/>
      <dgm:spPr/>
      <dgm:t>
        <a:bodyPr/>
        <a:lstStyle/>
        <a:p>
          <a:r>
            <a:rPr lang="en-US" dirty="0"/>
            <a:t>3. Emails sent 4 days after recruitment event</a:t>
          </a:r>
        </a:p>
      </dgm:t>
    </dgm:pt>
    <dgm:pt modelId="{1E980093-6824-4363-931D-B6DE4441F158}" type="parTrans" cxnId="{5977E524-4AD3-4EAB-9B4D-B722371C6A22}">
      <dgm:prSet/>
      <dgm:spPr/>
      <dgm:t>
        <a:bodyPr/>
        <a:lstStyle/>
        <a:p>
          <a:endParaRPr lang="en-US"/>
        </a:p>
      </dgm:t>
    </dgm:pt>
    <dgm:pt modelId="{4F444098-9EE2-4258-AFD7-7BD6E9018A66}" type="sibTrans" cxnId="{5977E524-4AD3-4EAB-9B4D-B722371C6A22}">
      <dgm:prSet/>
      <dgm:spPr/>
      <dgm:t>
        <a:bodyPr/>
        <a:lstStyle/>
        <a:p>
          <a:endParaRPr lang="en-US"/>
        </a:p>
      </dgm:t>
    </dgm:pt>
    <dgm:pt modelId="{D8E5E485-C7E6-4577-B51A-30255C3B7413}">
      <dgm:prSet/>
      <dgm:spPr/>
      <dgm:t>
        <a:bodyPr/>
        <a:lstStyle/>
        <a:p>
          <a:r>
            <a:rPr lang="en-US" dirty="0"/>
            <a:t>4. Emails sent 8 days after recruitment event</a:t>
          </a:r>
        </a:p>
      </dgm:t>
    </dgm:pt>
    <dgm:pt modelId="{80E9DCD6-D54D-4D6F-AEDD-7BEA0E398232}" type="parTrans" cxnId="{5499D86C-9D87-4915-8067-F5C1B2DD2F71}">
      <dgm:prSet/>
      <dgm:spPr/>
      <dgm:t>
        <a:bodyPr/>
        <a:lstStyle/>
        <a:p>
          <a:endParaRPr lang="en-US"/>
        </a:p>
      </dgm:t>
    </dgm:pt>
    <dgm:pt modelId="{EFC11C4E-D4C3-4B08-8D43-75D53A2859FD}" type="sibTrans" cxnId="{5499D86C-9D87-4915-8067-F5C1B2DD2F71}">
      <dgm:prSet/>
      <dgm:spPr/>
      <dgm:t>
        <a:bodyPr/>
        <a:lstStyle/>
        <a:p>
          <a:endParaRPr lang="en-US"/>
        </a:p>
      </dgm:t>
    </dgm:pt>
    <dgm:pt modelId="{8272DFFA-6C5C-4BCD-8F90-B053B9B7949F}">
      <dgm:prSet/>
      <dgm:spPr/>
      <dgm:t>
        <a:bodyPr/>
        <a:lstStyle/>
        <a:p>
          <a:r>
            <a:rPr lang="en-US" dirty="0"/>
            <a:t>5. Welcome to Scouting email goes out every Friday</a:t>
          </a:r>
        </a:p>
      </dgm:t>
    </dgm:pt>
    <dgm:pt modelId="{0E658910-A3AF-4FAF-BDCA-910CEACBFD67}" type="parTrans" cxnId="{E78EA9CA-EAE4-4303-8E0B-54ED6A449D9D}">
      <dgm:prSet/>
      <dgm:spPr/>
      <dgm:t>
        <a:bodyPr/>
        <a:lstStyle/>
        <a:p>
          <a:endParaRPr lang="en-US"/>
        </a:p>
      </dgm:t>
    </dgm:pt>
    <dgm:pt modelId="{8BE0F190-0301-4256-A8F8-C51A1A6659F6}" type="sibTrans" cxnId="{E78EA9CA-EAE4-4303-8E0B-54ED6A449D9D}">
      <dgm:prSet/>
      <dgm:spPr/>
      <dgm:t>
        <a:bodyPr/>
        <a:lstStyle/>
        <a:p>
          <a:endParaRPr lang="en-US"/>
        </a:p>
      </dgm:t>
    </dgm:pt>
    <dgm:pt modelId="{A5A049B5-5271-4F42-BA6B-0E6FEB57E4C8}">
      <dgm:prSet/>
      <dgm:spPr/>
      <dgm:t>
        <a:bodyPr/>
        <a:lstStyle/>
        <a:p>
          <a:r>
            <a:rPr lang="en-US" dirty="0"/>
            <a:t>6. Check-in emails sent 30, 60, 90 days after registration</a:t>
          </a:r>
        </a:p>
      </dgm:t>
    </dgm:pt>
    <dgm:pt modelId="{27CB06CF-580E-4A4E-B5BB-C345234A23AC}" type="parTrans" cxnId="{2B5D75CB-B3CB-4234-A0A4-FC460982F507}">
      <dgm:prSet/>
      <dgm:spPr/>
      <dgm:t>
        <a:bodyPr/>
        <a:lstStyle/>
        <a:p>
          <a:endParaRPr lang="en-US"/>
        </a:p>
      </dgm:t>
    </dgm:pt>
    <dgm:pt modelId="{52881D7C-7E33-4BF8-B774-5AD1FCBBE3E9}" type="sibTrans" cxnId="{2B5D75CB-B3CB-4234-A0A4-FC460982F507}">
      <dgm:prSet/>
      <dgm:spPr/>
      <dgm:t>
        <a:bodyPr/>
        <a:lstStyle/>
        <a:p>
          <a:endParaRPr lang="en-US"/>
        </a:p>
      </dgm:t>
    </dgm:pt>
    <dgm:pt modelId="{DD652333-D13B-45D4-95E6-64DB0CC72DDB}" type="pres">
      <dgm:prSet presAssocID="{F1ED5DA1-424F-4AD9-AB00-5FABCE55D31E}" presName="linear" presStyleCnt="0">
        <dgm:presLayoutVars>
          <dgm:animLvl val="lvl"/>
          <dgm:resizeHandles val="exact"/>
        </dgm:presLayoutVars>
      </dgm:prSet>
      <dgm:spPr/>
    </dgm:pt>
    <dgm:pt modelId="{BEFC35EB-88C5-4F16-A5B2-6D224B4C44D6}" type="pres">
      <dgm:prSet presAssocID="{BC0A608B-8D31-4732-A1E2-2BDF27CA9C88}" presName="parentText" presStyleLbl="node1" presStyleIdx="0" presStyleCnt="7">
        <dgm:presLayoutVars>
          <dgm:chMax val="0"/>
          <dgm:bulletEnabled val="1"/>
        </dgm:presLayoutVars>
      </dgm:prSet>
      <dgm:spPr/>
    </dgm:pt>
    <dgm:pt modelId="{081E59BB-86C8-4784-BAB7-0FD46E0ED2D9}" type="pres">
      <dgm:prSet presAssocID="{90D0F7E1-D835-4EE8-B85A-8CD444A6B9C7}" presName="spacer" presStyleCnt="0"/>
      <dgm:spPr/>
    </dgm:pt>
    <dgm:pt modelId="{5A5D8084-9F8A-4286-A9BA-0874D113765D}" type="pres">
      <dgm:prSet presAssocID="{F245D411-769B-47B8-AF3A-E6DEDA79841E}" presName="parentText" presStyleLbl="node1" presStyleIdx="1" presStyleCnt="7">
        <dgm:presLayoutVars>
          <dgm:chMax val="0"/>
          <dgm:bulletEnabled val="1"/>
        </dgm:presLayoutVars>
      </dgm:prSet>
      <dgm:spPr/>
    </dgm:pt>
    <dgm:pt modelId="{1CFD1A91-019C-454F-9FB0-ED8EE3256FDD}" type="pres">
      <dgm:prSet presAssocID="{5F999322-B80B-4C18-973C-9F98D21892CA}" presName="spacer" presStyleCnt="0"/>
      <dgm:spPr/>
    </dgm:pt>
    <dgm:pt modelId="{3AAA7817-9263-4AB0-B54D-82AA601CC729}" type="pres">
      <dgm:prSet presAssocID="{1C2232A7-EFCF-4F57-BF61-2832F7136913}" presName="parentText" presStyleLbl="node1" presStyleIdx="2" presStyleCnt="7">
        <dgm:presLayoutVars>
          <dgm:chMax val="0"/>
          <dgm:bulletEnabled val="1"/>
        </dgm:presLayoutVars>
      </dgm:prSet>
      <dgm:spPr/>
    </dgm:pt>
    <dgm:pt modelId="{A14B35E4-03B3-4EAA-B1EF-7E9104FBAF61}" type="pres">
      <dgm:prSet presAssocID="{E4928B05-8E1A-42A0-89C2-0E8266751871}" presName="spacer" presStyleCnt="0"/>
      <dgm:spPr/>
    </dgm:pt>
    <dgm:pt modelId="{7B0C1282-FE63-41C8-B452-5920BB1CAAEF}" type="pres">
      <dgm:prSet presAssocID="{8CAC450A-4421-4E5E-884C-41193C3F833B}" presName="parentText" presStyleLbl="node1" presStyleIdx="3" presStyleCnt="7">
        <dgm:presLayoutVars>
          <dgm:chMax val="0"/>
          <dgm:bulletEnabled val="1"/>
        </dgm:presLayoutVars>
      </dgm:prSet>
      <dgm:spPr/>
    </dgm:pt>
    <dgm:pt modelId="{0A69C81C-03EB-46BC-90C3-F6221C05D76E}" type="pres">
      <dgm:prSet presAssocID="{4F444098-9EE2-4258-AFD7-7BD6E9018A66}" presName="spacer" presStyleCnt="0"/>
      <dgm:spPr/>
    </dgm:pt>
    <dgm:pt modelId="{2809FDBC-5B44-4A78-9B4C-4188AC493F71}" type="pres">
      <dgm:prSet presAssocID="{D8E5E485-C7E6-4577-B51A-30255C3B7413}" presName="parentText" presStyleLbl="node1" presStyleIdx="4" presStyleCnt="7">
        <dgm:presLayoutVars>
          <dgm:chMax val="0"/>
          <dgm:bulletEnabled val="1"/>
        </dgm:presLayoutVars>
      </dgm:prSet>
      <dgm:spPr/>
    </dgm:pt>
    <dgm:pt modelId="{A5EDBF6E-A6CF-4881-AF03-7CB383591F6A}" type="pres">
      <dgm:prSet presAssocID="{EFC11C4E-D4C3-4B08-8D43-75D53A2859FD}" presName="spacer" presStyleCnt="0"/>
      <dgm:spPr/>
    </dgm:pt>
    <dgm:pt modelId="{8B0B3C92-CE4D-451B-9D83-20A755928A6B}" type="pres">
      <dgm:prSet presAssocID="{8272DFFA-6C5C-4BCD-8F90-B053B9B7949F}" presName="parentText" presStyleLbl="node1" presStyleIdx="5" presStyleCnt="7">
        <dgm:presLayoutVars>
          <dgm:chMax val="0"/>
          <dgm:bulletEnabled val="1"/>
        </dgm:presLayoutVars>
      </dgm:prSet>
      <dgm:spPr/>
    </dgm:pt>
    <dgm:pt modelId="{B70DBFFA-4F89-47F6-9749-B35E387526F9}" type="pres">
      <dgm:prSet presAssocID="{8BE0F190-0301-4256-A8F8-C51A1A6659F6}" presName="spacer" presStyleCnt="0"/>
      <dgm:spPr/>
    </dgm:pt>
    <dgm:pt modelId="{3D2EDD3A-A199-4E46-AEDE-7BE2EFAB8213}" type="pres">
      <dgm:prSet presAssocID="{A5A049B5-5271-4F42-BA6B-0E6FEB57E4C8}" presName="parentText" presStyleLbl="node1" presStyleIdx="6" presStyleCnt="7">
        <dgm:presLayoutVars>
          <dgm:chMax val="0"/>
          <dgm:bulletEnabled val="1"/>
        </dgm:presLayoutVars>
      </dgm:prSet>
      <dgm:spPr/>
    </dgm:pt>
  </dgm:ptLst>
  <dgm:cxnLst>
    <dgm:cxn modelId="{3E84E702-F75E-4691-A6DE-372B0368133C}" type="presOf" srcId="{8CAC450A-4421-4E5E-884C-41193C3F833B}" destId="{7B0C1282-FE63-41C8-B452-5920BB1CAAEF}" srcOrd="0" destOrd="0" presId="urn:microsoft.com/office/officeart/2005/8/layout/vList2"/>
    <dgm:cxn modelId="{88E8881E-DE77-447A-A06F-2CC66EFB7C50}" type="presOf" srcId="{D8E5E485-C7E6-4577-B51A-30255C3B7413}" destId="{2809FDBC-5B44-4A78-9B4C-4188AC493F71}" srcOrd="0" destOrd="0" presId="urn:microsoft.com/office/officeart/2005/8/layout/vList2"/>
    <dgm:cxn modelId="{5977E524-4AD3-4EAB-9B4D-B722371C6A22}" srcId="{F1ED5DA1-424F-4AD9-AB00-5FABCE55D31E}" destId="{8CAC450A-4421-4E5E-884C-41193C3F833B}" srcOrd="3" destOrd="0" parTransId="{1E980093-6824-4363-931D-B6DE4441F158}" sibTransId="{4F444098-9EE2-4258-AFD7-7BD6E9018A66}"/>
    <dgm:cxn modelId="{DC33742A-96C0-4E8B-B88A-DB3D79E8031F}" type="presOf" srcId="{A5A049B5-5271-4F42-BA6B-0E6FEB57E4C8}" destId="{3D2EDD3A-A199-4E46-AEDE-7BE2EFAB8213}" srcOrd="0" destOrd="0" presId="urn:microsoft.com/office/officeart/2005/8/layout/vList2"/>
    <dgm:cxn modelId="{E027AA37-C4E8-4DA0-BB87-C26F0A6AB5A8}" type="presOf" srcId="{F1ED5DA1-424F-4AD9-AB00-5FABCE55D31E}" destId="{DD652333-D13B-45D4-95E6-64DB0CC72DDB}" srcOrd="0" destOrd="0" presId="urn:microsoft.com/office/officeart/2005/8/layout/vList2"/>
    <dgm:cxn modelId="{E98D3939-8C5B-46EF-B0AA-AEB69F6D01A6}" type="presOf" srcId="{1C2232A7-EFCF-4F57-BF61-2832F7136913}" destId="{3AAA7817-9263-4AB0-B54D-82AA601CC729}" srcOrd="0" destOrd="0" presId="urn:microsoft.com/office/officeart/2005/8/layout/vList2"/>
    <dgm:cxn modelId="{9EBE1B44-F6EB-405B-A3DD-D0BC7307A861}" type="presOf" srcId="{BC0A608B-8D31-4732-A1E2-2BDF27CA9C88}" destId="{BEFC35EB-88C5-4F16-A5B2-6D224B4C44D6}" srcOrd="0" destOrd="0" presId="urn:microsoft.com/office/officeart/2005/8/layout/vList2"/>
    <dgm:cxn modelId="{5499D86C-9D87-4915-8067-F5C1B2DD2F71}" srcId="{F1ED5DA1-424F-4AD9-AB00-5FABCE55D31E}" destId="{D8E5E485-C7E6-4577-B51A-30255C3B7413}" srcOrd="4" destOrd="0" parTransId="{80E9DCD6-D54D-4D6F-AEDD-7BEA0E398232}" sibTransId="{EFC11C4E-D4C3-4B08-8D43-75D53A2859FD}"/>
    <dgm:cxn modelId="{750E0E4D-5B08-42BB-9F36-A1CF34608C7D}" srcId="{F1ED5DA1-424F-4AD9-AB00-5FABCE55D31E}" destId="{F245D411-769B-47B8-AF3A-E6DEDA79841E}" srcOrd="1" destOrd="0" parTransId="{C54B2502-8C6E-442F-8E36-C411D0438423}" sibTransId="{5F999322-B80B-4C18-973C-9F98D21892CA}"/>
    <dgm:cxn modelId="{4609E774-983B-4E08-97DF-D2CAAF638674}" type="presOf" srcId="{F245D411-769B-47B8-AF3A-E6DEDA79841E}" destId="{5A5D8084-9F8A-4286-A9BA-0874D113765D}" srcOrd="0" destOrd="0" presId="urn:microsoft.com/office/officeart/2005/8/layout/vList2"/>
    <dgm:cxn modelId="{0641F888-9047-4FAA-9FCC-48646CA6129B}" srcId="{F1ED5DA1-424F-4AD9-AB00-5FABCE55D31E}" destId="{1C2232A7-EFCF-4F57-BF61-2832F7136913}" srcOrd="2" destOrd="0" parTransId="{CCB44156-3ED5-46D0-BDDC-8CDF45D00537}" sibTransId="{E4928B05-8E1A-42A0-89C2-0E8266751871}"/>
    <dgm:cxn modelId="{D3435A9A-8DB3-4974-9754-FC918B7CB10B}" srcId="{F1ED5DA1-424F-4AD9-AB00-5FABCE55D31E}" destId="{BC0A608B-8D31-4732-A1E2-2BDF27CA9C88}" srcOrd="0" destOrd="0" parTransId="{4A4A6A5D-4D7E-47F7-9FE8-726813616C42}" sibTransId="{90D0F7E1-D835-4EE8-B85A-8CD444A6B9C7}"/>
    <dgm:cxn modelId="{E78EA9CA-EAE4-4303-8E0B-54ED6A449D9D}" srcId="{F1ED5DA1-424F-4AD9-AB00-5FABCE55D31E}" destId="{8272DFFA-6C5C-4BCD-8F90-B053B9B7949F}" srcOrd="5" destOrd="0" parTransId="{0E658910-A3AF-4FAF-BDCA-910CEACBFD67}" sibTransId="{8BE0F190-0301-4256-A8F8-C51A1A6659F6}"/>
    <dgm:cxn modelId="{2B5D75CB-B3CB-4234-A0A4-FC460982F507}" srcId="{F1ED5DA1-424F-4AD9-AB00-5FABCE55D31E}" destId="{A5A049B5-5271-4F42-BA6B-0E6FEB57E4C8}" srcOrd="6" destOrd="0" parTransId="{27CB06CF-580E-4A4E-B5BB-C345234A23AC}" sibTransId="{52881D7C-7E33-4BF8-B774-5AD1FCBBE3E9}"/>
    <dgm:cxn modelId="{742551D7-868D-464E-BC2E-14D844425B9D}" type="presOf" srcId="{8272DFFA-6C5C-4BCD-8F90-B053B9B7949F}" destId="{8B0B3C92-CE4D-451B-9D83-20A755928A6B}" srcOrd="0" destOrd="0" presId="urn:microsoft.com/office/officeart/2005/8/layout/vList2"/>
    <dgm:cxn modelId="{58BAD319-1DF4-4126-AFE4-2E23E2962B8F}" type="presParOf" srcId="{DD652333-D13B-45D4-95E6-64DB0CC72DDB}" destId="{BEFC35EB-88C5-4F16-A5B2-6D224B4C44D6}" srcOrd="0" destOrd="0" presId="urn:microsoft.com/office/officeart/2005/8/layout/vList2"/>
    <dgm:cxn modelId="{F9419BC4-F9CB-457F-8DEB-C1FBCE3F9825}" type="presParOf" srcId="{DD652333-D13B-45D4-95E6-64DB0CC72DDB}" destId="{081E59BB-86C8-4784-BAB7-0FD46E0ED2D9}" srcOrd="1" destOrd="0" presId="urn:microsoft.com/office/officeart/2005/8/layout/vList2"/>
    <dgm:cxn modelId="{C78D3A76-D385-461B-8D55-45CABF90E152}" type="presParOf" srcId="{DD652333-D13B-45D4-95E6-64DB0CC72DDB}" destId="{5A5D8084-9F8A-4286-A9BA-0874D113765D}" srcOrd="2" destOrd="0" presId="urn:microsoft.com/office/officeart/2005/8/layout/vList2"/>
    <dgm:cxn modelId="{D5FBCED1-7223-4214-A988-D788C4C5C5B8}" type="presParOf" srcId="{DD652333-D13B-45D4-95E6-64DB0CC72DDB}" destId="{1CFD1A91-019C-454F-9FB0-ED8EE3256FDD}" srcOrd="3" destOrd="0" presId="urn:microsoft.com/office/officeart/2005/8/layout/vList2"/>
    <dgm:cxn modelId="{BC007074-CA31-4A60-9ACA-226EC4B5E353}" type="presParOf" srcId="{DD652333-D13B-45D4-95E6-64DB0CC72DDB}" destId="{3AAA7817-9263-4AB0-B54D-82AA601CC729}" srcOrd="4" destOrd="0" presId="urn:microsoft.com/office/officeart/2005/8/layout/vList2"/>
    <dgm:cxn modelId="{77BEEFB0-05C0-4243-B17D-1BED95B462F8}" type="presParOf" srcId="{DD652333-D13B-45D4-95E6-64DB0CC72DDB}" destId="{A14B35E4-03B3-4EAA-B1EF-7E9104FBAF61}" srcOrd="5" destOrd="0" presId="urn:microsoft.com/office/officeart/2005/8/layout/vList2"/>
    <dgm:cxn modelId="{6638B9C9-C77C-4A74-8407-A5F93CAAF15D}" type="presParOf" srcId="{DD652333-D13B-45D4-95E6-64DB0CC72DDB}" destId="{7B0C1282-FE63-41C8-B452-5920BB1CAAEF}" srcOrd="6" destOrd="0" presId="urn:microsoft.com/office/officeart/2005/8/layout/vList2"/>
    <dgm:cxn modelId="{037566C3-A783-4B1C-AADE-375C2A0EA499}" type="presParOf" srcId="{DD652333-D13B-45D4-95E6-64DB0CC72DDB}" destId="{0A69C81C-03EB-46BC-90C3-F6221C05D76E}" srcOrd="7" destOrd="0" presId="urn:microsoft.com/office/officeart/2005/8/layout/vList2"/>
    <dgm:cxn modelId="{CC221C00-06F3-42BC-B510-AA7C05E61411}" type="presParOf" srcId="{DD652333-D13B-45D4-95E6-64DB0CC72DDB}" destId="{2809FDBC-5B44-4A78-9B4C-4188AC493F71}" srcOrd="8" destOrd="0" presId="urn:microsoft.com/office/officeart/2005/8/layout/vList2"/>
    <dgm:cxn modelId="{A1CF0D64-047D-44E6-9E81-9B220322F73F}" type="presParOf" srcId="{DD652333-D13B-45D4-95E6-64DB0CC72DDB}" destId="{A5EDBF6E-A6CF-4881-AF03-7CB383591F6A}" srcOrd="9" destOrd="0" presId="urn:microsoft.com/office/officeart/2005/8/layout/vList2"/>
    <dgm:cxn modelId="{9DF83746-5FC9-4EB0-8231-CB2899A94CAA}" type="presParOf" srcId="{DD652333-D13B-45D4-95E6-64DB0CC72DDB}" destId="{8B0B3C92-CE4D-451B-9D83-20A755928A6B}" srcOrd="10" destOrd="0" presId="urn:microsoft.com/office/officeart/2005/8/layout/vList2"/>
    <dgm:cxn modelId="{052CA0C5-26D2-491A-80AA-0ED05C544313}" type="presParOf" srcId="{DD652333-D13B-45D4-95E6-64DB0CC72DDB}" destId="{B70DBFFA-4F89-47F6-9749-B35E387526F9}" srcOrd="11" destOrd="0" presId="urn:microsoft.com/office/officeart/2005/8/layout/vList2"/>
    <dgm:cxn modelId="{631DFB81-7C39-4F09-BDEA-197610352168}" type="presParOf" srcId="{DD652333-D13B-45D4-95E6-64DB0CC72DDB}" destId="{3D2EDD3A-A199-4E46-AEDE-7BE2EFAB8213}" srcOrd="12"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7964B-1E50-47AC-A5EB-A59B9A1F366A}">
      <dsp:nvSpPr>
        <dsp:cNvPr id="0" name=""/>
        <dsp:cNvSpPr/>
      </dsp:nvSpPr>
      <dsp:spPr>
        <a:xfrm>
          <a:off x="0" y="2125"/>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06F27F-B5AD-4BA5-B493-4A5E3BE3A7E4}">
      <dsp:nvSpPr>
        <dsp:cNvPr id="0" name=""/>
        <dsp:cNvSpPr/>
      </dsp:nvSpPr>
      <dsp:spPr>
        <a:xfrm>
          <a:off x="0" y="2125"/>
          <a:ext cx="1051560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Every unit achieve a minimum 15% increase over EOY 2025 by November 15</a:t>
          </a:r>
        </a:p>
      </dsp:txBody>
      <dsp:txXfrm>
        <a:off x="0" y="2125"/>
        <a:ext cx="10515600" cy="724715"/>
      </dsp:txXfrm>
    </dsp:sp>
    <dsp:sp modelId="{04B1CCD5-D2BE-4DFB-BD13-38AAAD686896}">
      <dsp:nvSpPr>
        <dsp:cNvPr id="0" name=""/>
        <dsp:cNvSpPr/>
      </dsp:nvSpPr>
      <dsp:spPr>
        <a:xfrm>
          <a:off x="0" y="726840"/>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EDAADB-E9E4-4439-A8E1-D6F1E27F2A6A}">
      <dsp:nvSpPr>
        <dsp:cNvPr id="0" name=""/>
        <dsp:cNvSpPr/>
      </dsp:nvSpPr>
      <dsp:spPr>
        <a:xfrm>
          <a:off x="0" y="726840"/>
          <a:ext cx="1051560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rtl="0">
            <a:lnSpc>
              <a:spcPct val="90000"/>
            </a:lnSpc>
            <a:spcBef>
              <a:spcPct val="0"/>
            </a:spcBef>
            <a:spcAft>
              <a:spcPct val="35000"/>
            </a:spcAft>
            <a:buNone/>
          </a:pPr>
          <a:r>
            <a:rPr lang="en-US" sz="2500" kern="1200"/>
            <a:t>Recruit</a:t>
          </a:r>
          <a:r>
            <a:rPr lang="en-US" sz="2500" kern="1200">
              <a:latin typeface="Aptos Display" panose="02110004020202020204"/>
            </a:rPr>
            <a:t> </a:t>
          </a:r>
          <a:r>
            <a:rPr lang="en-US" sz="2500" kern="1200"/>
            <a:t> by November 15</a:t>
          </a:r>
        </a:p>
      </dsp:txBody>
      <dsp:txXfrm>
        <a:off x="0" y="726840"/>
        <a:ext cx="10515600" cy="724715"/>
      </dsp:txXfrm>
    </dsp:sp>
    <dsp:sp modelId="{B2653626-100A-4FBA-8C3C-0ABD63758BD0}">
      <dsp:nvSpPr>
        <dsp:cNvPr id="0" name=""/>
        <dsp:cNvSpPr/>
      </dsp:nvSpPr>
      <dsp:spPr>
        <a:xfrm>
          <a:off x="0" y="1451556"/>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EEC29F-8A80-4EAE-B9E1-F7DDFFBD899D}">
      <dsp:nvSpPr>
        <dsp:cNvPr id="0" name=""/>
        <dsp:cNvSpPr/>
      </dsp:nvSpPr>
      <dsp:spPr>
        <a:xfrm>
          <a:off x="0" y="1451556"/>
          <a:ext cx="1051560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Every unit holds at least 2 unit-led recruitment events</a:t>
          </a:r>
        </a:p>
      </dsp:txBody>
      <dsp:txXfrm>
        <a:off x="0" y="1451556"/>
        <a:ext cx="10515600" cy="724715"/>
      </dsp:txXfrm>
    </dsp:sp>
    <dsp:sp modelId="{A36FE05E-E2C6-4154-BDDC-CFCF38392F8C}">
      <dsp:nvSpPr>
        <dsp:cNvPr id="0" name=""/>
        <dsp:cNvSpPr/>
      </dsp:nvSpPr>
      <dsp:spPr>
        <a:xfrm>
          <a:off x="0" y="217627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CBA54F-F815-4493-9EA6-B982CCE63BE1}">
      <dsp:nvSpPr>
        <dsp:cNvPr id="0" name=""/>
        <dsp:cNvSpPr/>
      </dsp:nvSpPr>
      <dsp:spPr>
        <a:xfrm>
          <a:off x="0" y="2176271"/>
          <a:ext cx="1051560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Create a welcome to Scouting onboarding program for new families</a:t>
          </a:r>
        </a:p>
      </dsp:txBody>
      <dsp:txXfrm>
        <a:off x="0" y="2176271"/>
        <a:ext cx="10515600" cy="724715"/>
      </dsp:txXfrm>
    </dsp:sp>
    <dsp:sp modelId="{2BD06F54-EAAA-4CB2-A85C-13FF6DA1B25D}">
      <dsp:nvSpPr>
        <dsp:cNvPr id="0" name=""/>
        <dsp:cNvSpPr/>
      </dsp:nvSpPr>
      <dsp:spPr>
        <a:xfrm>
          <a:off x="0" y="2900987"/>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E545C9-0697-401D-8A51-288FFC783FF1}">
      <dsp:nvSpPr>
        <dsp:cNvPr id="0" name=""/>
        <dsp:cNvSpPr/>
      </dsp:nvSpPr>
      <dsp:spPr>
        <a:xfrm>
          <a:off x="0" y="2900987"/>
          <a:ext cx="1051560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Promote high quality District and unit activities</a:t>
          </a:r>
        </a:p>
      </dsp:txBody>
      <dsp:txXfrm>
        <a:off x="0" y="2900987"/>
        <a:ext cx="10515600" cy="724715"/>
      </dsp:txXfrm>
    </dsp:sp>
    <dsp:sp modelId="{8DB6579A-4F04-4EED-9270-32527FBD45A5}">
      <dsp:nvSpPr>
        <dsp:cNvPr id="0" name=""/>
        <dsp:cNvSpPr/>
      </dsp:nvSpPr>
      <dsp:spPr>
        <a:xfrm>
          <a:off x="0" y="362570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F77E75-8EF2-4705-8A76-C5B044E6D81B}">
      <dsp:nvSpPr>
        <dsp:cNvPr id="0" name=""/>
        <dsp:cNvSpPr/>
      </dsp:nvSpPr>
      <dsp:spPr>
        <a:xfrm>
          <a:off x="0" y="3625703"/>
          <a:ext cx="1051560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Volunteer led, professionally guided</a:t>
          </a:r>
        </a:p>
      </dsp:txBody>
      <dsp:txXfrm>
        <a:off x="0" y="3625703"/>
        <a:ext cx="10515600" cy="7247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AE65D-3590-4078-A97E-2AFD54C74984}">
      <dsp:nvSpPr>
        <dsp:cNvPr id="0" name=""/>
        <dsp:cNvSpPr/>
      </dsp:nvSpPr>
      <dsp:spPr>
        <a:xfrm>
          <a:off x="1064346" y="773103"/>
          <a:ext cx="1142859" cy="1142859"/>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36DF0F-38F7-401A-AD6E-9671D707F429}">
      <dsp:nvSpPr>
        <dsp:cNvPr id="0" name=""/>
        <dsp:cNvSpPr/>
      </dsp:nvSpPr>
      <dsp:spPr>
        <a:xfrm>
          <a:off x="3120" y="2039293"/>
          <a:ext cx="3265312" cy="48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defRPr b="1"/>
          </a:pPr>
          <a:r>
            <a:rPr lang="en-US" sz="3100" kern="1200"/>
            <a:t>Invite</a:t>
          </a:r>
        </a:p>
      </dsp:txBody>
      <dsp:txXfrm>
        <a:off x="3120" y="2039293"/>
        <a:ext cx="3265312" cy="489796"/>
      </dsp:txXfrm>
    </dsp:sp>
    <dsp:sp modelId="{882D3D6B-628C-41DC-8357-94033C597A98}">
      <dsp:nvSpPr>
        <dsp:cNvPr id="0" name=""/>
        <dsp:cNvSpPr/>
      </dsp:nvSpPr>
      <dsp:spPr>
        <a:xfrm>
          <a:off x="3120" y="2586452"/>
          <a:ext cx="3265312" cy="1054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Invite a family or friend to attend an upcoming activity</a:t>
          </a:r>
        </a:p>
      </dsp:txBody>
      <dsp:txXfrm>
        <a:off x="3120" y="2586452"/>
        <a:ext cx="3265312" cy="1054797"/>
      </dsp:txXfrm>
    </dsp:sp>
    <dsp:sp modelId="{013654BE-84DB-4403-92C3-EAA980350932}">
      <dsp:nvSpPr>
        <dsp:cNvPr id="0" name=""/>
        <dsp:cNvSpPr/>
      </dsp:nvSpPr>
      <dsp:spPr>
        <a:xfrm>
          <a:off x="4901088" y="773103"/>
          <a:ext cx="1142859" cy="114285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701A70-DB8D-4B11-ABA5-5AF1AF384375}">
      <dsp:nvSpPr>
        <dsp:cNvPr id="0" name=""/>
        <dsp:cNvSpPr/>
      </dsp:nvSpPr>
      <dsp:spPr>
        <a:xfrm>
          <a:off x="3839862" y="2039293"/>
          <a:ext cx="3265312" cy="48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defRPr b="1"/>
          </a:pPr>
          <a:r>
            <a:rPr lang="en-US" sz="3100" kern="1200"/>
            <a:t>Invite</a:t>
          </a:r>
        </a:p>
      </dsp:txBody>
      <dsp:txXfrm>
        <a:off x="3839862" y="2039293"/>
        <a:ext cx="3265312" cy="489796"/>
      </dsp:txXfrm>
    </dsp:sp>
    <dsp:sp modelId="{2BCB90C9-239C-4578-8151-EA5F391F0153}">
      <dsp:nvSpPr>
        <dsp:cNvPr id="0" name=""/>
        <dsp:cNvSpPr/>
      </dsp:nvSpPr>
      <dsp:spPr>
        <a:xfrm>
          <a:off x="3839862" y="2586452"/>
          <a:ext cx="3265312" cy="1054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Invite a member of the local school administration to attend an activity (pinewood derby, blue &amp; gold, court of honor, etc.)</a:t>
          </a:r>
        </a:p>
      </dsp:txBody>
      <dsp:txXfrm>
        <a:off x="3839862" y="2586452"/>
        <a:ext cx="3265312" cy="1054797"/>
      </dsp:txXfrm>
    </dsp:sp>
    <dsp:sp modelId="{23FABF40-4830-4FEE-8161-E290671EC399}">
      <dsp:nvSpPr>
        <dsp:cNvPr id="0" name=""/>
        <dsp:cNvSpPr/>
      </dsp:nvSpPr>
      <dsp:spPr>
        <a:xfrm>
          <a:off x="8737831" y="773103"/>
          <a:ext cx="1142859" cy="114285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042C7D-33BD-47A8-AA63-F97823810864}">
      <dsp:nvSpPr>
        <dsp:cNvPr id="0" name=""/>
        <dsp:cNvSpPr/>
      </dsp:nvSpPr>
      <dsp:spPr>
        <a:xfrm>
          <a:off x="7676604" y="2039293"/>
          <a:ext cx="3265312" cy="48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defRPr b="1"/>
          </a:pPr>
          <a:r>
            <a:rPr lang="en-US" sz="3100" kern="1200"/>
            <a:t>Participate in</a:t>
          </a:r>
        </a:p>
      </dsp:txBody>
      <dsp:txXfrm>
        <a:off x="7676604" y="2039293"/>
        <a:ext cx="3265312" cy="489796"/>
      </dsp:txXfrm>
    </dsp:sp>
    <dsp:sp modelId="{095A4FCD-037F-4298-B168-DE3EDA93A571}">
      <dsp:nvSpPr>
        <dsp:cNvPr id="0" name=""/>
        <dsp:cNvSpPr/>
      </dsp:nvSpPr>
      <dsp:spPr>
        <a:xfrm>
          <a:off x="7676604" y="2586452"/>
          <a:ext cx="3265312" cy="1054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Participate in at least 2 unit-led recruitment events</a:t>
          </a:r>
        </a:p>
      </dsp:txBody>
      <dsp:txXfrm>
        <a:off x="7676604" y="2586452"/>
        <a:ext cx="3265312" cy="105479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E7053-E5C6-4114-A260-30FC7B3EBE9F}">
      <dsp:nvSpPr>
        <dsp:cNvPr id="0" name=""/>
        <dsp:cNvSpPr/>
      </dsp:nvSpPr>
      <dsp:spPr>
        <a:xfrm>
          <a:off x="777483" y="417730"/>
          <a:ext cx="1068585" cy="106858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C1FC67-FA25-4F88-99EB-A88FF0A7F5B8}">
      <dsp:nvSpPr>
        <dsp:cNvPr id="0" name=""/>
        <dsp:cNvSpPr/>
      </dsp:nvSpPr>
      <dsp:spPr>
        <a:xfrm>
          <a:off x="124459" y="1873589"/>
          <a:ext cx="2374633"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0" i="0" kern="1200"/>
            <a:t>Many units don’t have all those roles filled with engaged active leaders.</a:t>
          </a:r>
          <a:endParaRPr lang="en-US" sz="1200" kern="1200"/>
        </a:p>
      </dsp:txBody>
      <dsp:txXfrm>
        <a:off x="124459" y="1873589"/>
        <a:ext cx="2374633" cy="1125000"/>
      </dsp:txXfrm>
    </dsp:sp>
    <dsp:sp modelId="{6CE27317-D933-45CF-8019-E2EB5DE2C700}">
      <dsp:nvSpPr>
        <dsp:cNvPr id="0" name=""/>
        <dsp:cNvSpPr/>
      </dsp:nvSpPr>
      <dsp:spPr>
        <a:xfrm>
          <a:off x="3567678" y="417730"/>
          <a:ext cx="1068585" cy="106858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C64D66-F265-436E-8BB1-5E0D76AA516D}">
      <dsp:nvSpPr>
        <dsp:cNvPr id="0" name=""/>
        <dsp:cNvSpPr/>
      </dsp:nvSpPr>
      <dsp:spPr>
        <a:xfrm>
          <a:off x="2914654" y="1873589"/>
          <a:ext cx="2374633"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0" i="0" kern="1200"/>
            <a:t>Or some Packs have enough now, but if there is a big influx of new Scouts, a unit that used to have 45 Scouts with 6 Leaders and now has 90 Scouts will need 6 more Leaders and more help overall.</a:t>
          </a:r>
          <a:endParaRPr lang="en-US" sz="1200" kern="1200"/>
        </a:p>
      </dsp:txBody>
      <dsp:txXfrm>
        <a:off x="2914654" y="1873589"/>
        <a:ext cx="2374633" cy="1125000"/>
      </dsp:txXfrm>
    </dsp:sp>
    <dsp:sp modelId="{57549627-35B9-4BE3-BA49-F34D5183CC54}">
      <dsp:nvSpPr>
        <dsp:cNvPr id="0" name=""/>
        <dsp:cNvSpPr/>
      </dsp:nvSpPr>
      <dsp:spPr>
        <a:xfrm>
          <a:off x="6357872" y="417730"/>
          <a:ext cx="1068585" cy="106858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2A3EEE-6CC0-4C0E-9BAB-B8FDC48F3B36}">
      <dsp:nvSpPr>
        <dsp:cNvPr id="0" name=""/>
        <dsp:cNvSpPr/>
      </dsp:nvSpPr>
      <dsp:spPr>
        <a:xfrm>
          <a:off x="5704848" y="1873589"/>
          <a:ext cx="2374633"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0" i="0" kern="1200"/>
            <a:t>Every unit needs help doing parts of the leader jobs and the support of unit operations and activities.</a:t>
          </a:r>
          <a:endParaRPr lang="en-US" sz="1200" kern="1200"/>
        </a:p>
      </dsp:txBody>
      <dsp:txXfrm>
        <a:off x="5704848" y="1873589"/>
        <a:ext cx="2374633" cy="1125000"/>
      </dsp:txXfrm>
    </dsp:sp>
    <dsp:sp modelId="{2B84EB46-E083-4768-B01B-BD4982FDABBA}">
      <dsp:nvSpPr>
        <dsp:cNvPr id="0" name=""/>
        <dsp:cNvSpPr/>
      </dsp:nvSpPr>
      <dsp:spPr>
        <a:xfrm>
          <a:off x="9148067" y="417730"/>
          <a:ext cx="1068585" cy="106858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849FAC-A0D8-4922-B856-D45623379A26}">
      <dsp:nvSpPr>
        <dsp:cNvPr id="0" name=""/>
        <dsp:cNvSpPr/>
      </dsp:nvSpPr>
      <dsp:spPr>
        <a:xfrm>
          <a:off x="8495042" y="1873589"/>
          <a:ext cx="2374633"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0" i="0" kern="1200"/>
            <a:t>Most units benefit from </a:t>
          </a:r>
          <a:r>
            <a:rPr lang="en-US" sz="1200" b="1" i="0" kern="1200"/>
            <a:t>constant leader recruitment</a:t>
          </a:r>
          <a:r>
            <a:rPr lang="en-US" sz="1200" b="0" i="0" kern="1200"/>
            <a:t> effort. Be aware of how parents might help</a:t>
          </a:r>
          <a:endParaRPr lang="en-US" sz="1200" kern="1200"/>
        </a:p>
      </dsp:txBody>
      <dsp:txXfrm>
        <a:off x="8495042" y="1873589"/>
        <a:ext cx="2374633" cy="1125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50A89-2CAA-41A4-9754-EB46BDFD48B5}">
      <dsp:nvSpPr>
        <dsp:cNvPr id="0" name=""/>
        <dsp:cNvSpPr/>
      </dsp:nvSpPr>
      <dsp:spPr>
        <a:xfrm>
          <a:off x="952041" y="928880"/>
          <a:ext cx="1453010" cy="145301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3C138B-AA37-4F26-99A4-7A9996B76B3C}">
      <dsp:nvSpPr>
        <dsp:cNvPr id="0" name=""/>
        <dsp:cNvSpPr/>
      </dsp:nvSpPr>
      <dsp:spPr>
        <a:xfrm>
          <a:off x="64090" y="2765473"/>
          <a:ext cx="32289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Identify 1-2 leaders to assist with recruitment efforts (New Member Coordinators!)</a:t>
          </a:r>
        </a:p>
      </dsp:txBody>
      <dsp:txXfrm>
        <a:off x="64090" y="2765473"/>
        <a:ext cx="3228912" cy="720000"/>
      </dsp:txXfrm>
    </dsp:sp>
    <dsp:sp modelId="{30ADDFC3-C514-42B2-929A-4CAAF49E3E15}">
      <dsp:nvSpPr>
        <dsp:cNvPr id="0" name=""/>
        <dsp:cNvSpPr/>
      </dsp:nvSpPr>
      <dsp:spPr>
        <a:xfrm>
          <a:off x="4746013" y="928880"/>
          <a:ext cx="1453010" cy="145301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05A294-2D73-499C-A8BD-B083CAFD473E}">
      <dsp:nvSpPr>
        <dsp:cNvPr id="0" name=""/>
        <dsp:cNvSpPr/>
      </dsp:nvSpPr>
      <dsp:spPr>
        <a:xfrm>
          <a:off x="3858062" y="2765473"/>
          <a:ext cx="32289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Schedule a parent orientation meeting for new families within 1-2 weeks of joining</a:t>
          </a:r>
        </a:p>
      </dsp:txBody>
      <dsp:txXfrm>
        <a:off x="3858062" y="2765473"/>
        <a:ext cx="3228912" cy="720000"/>
      </dsp:txXfrm>
    </dsp:sp>
    <dsp:sp modelId="{6BEB45AF-854D-4E5D-99A3-E2B890B4D06A}">
      <dsp:nvSpPr>
        <dsp:cNvPr id="0" name=""/>
        <dsp:cNvSpPr/>
      </dsp:nvSpPr>
      <dsp:spPr>
        <a:xfrm>
          <a:off x="8539984" y="928880"/>
          <a:ext cx="1453010" cy="145301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20DAE7-8AED-435D-9D63-47912767B96E}">
      <dsp:nvSpPr>
        <dsp:cNvPr id="0" name=""/>
        <dsp:cNvSpPr/>
      </dsp:nvSpPr>
      <dsp:spPr>
        <a:xfrm>
          <a:off x="7652034" y="2765473"/>
          <a:ext cx="32289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Host or participate in a fall Scout activity within 30 days of new families joining</a:t>
          </a:r>
        </a:p>
      </dsp:txBody>
      <dsp:txXfrm>
        <a:off x="7652034" y="2765473"/>
        <a:ext cx="3228912" cy="720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4E3D9-990E-4394-8DCC-A298A88B636E}">
      <dsp:nvSpPr>
        <dsp:cNvPr id="0" name=""/>
        <dsp:cNvSpPr/>
      </dsp:nvSpPr>
      <dsp:spPr>
        <a:xfrm>
          <a:off x="562927" y="526380"/>
          <a:ext cx="1445998" cy="144599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F65702-B864-4852-9427-5E505CF1E306}">
      <dsp:nvSpPr>
        <dsp:cNvPr id="0" name=""/>
        <dsp:cNvSpPr/>
      </dsp:nvSpPr>
      <dsp:spPr>
        <a:xfrm>
          <a:off x="871091" y="834544"/>
          <a:ext cx="829671" cy="82967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F9EE87-5FD4-47BA-8D10-76C77F21007A}">
      <dsp:nvSpPr>
        <dsp:cNvPr id="0" name=""/>
        <dsp:cNvSpPr/>
      </dsp:nvSpPr>
      <dsp:spPr>
        <a:xfrm>
          <a:off x="100682" y="2422772"/>
          <a:ext cx="2370489" cy="1243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Publish &amp; Promote an ACTIVITY Calendar (MINIMUM 90 DAYS)</a:t>
          </a:r>
        </a:p>
      </dsp:txBody>
      <dsp:txXfrm>
        <a:off x="100682" y="2422772"/>
        <a:ext cx="2370489" cy="1243652"/>
      </dsp:txXfrm>
    </dsp:sp>
    <dsp:sp modelId="{2DA6C0D0-35C8-4B62-81CF-D06781794B16}">
      <dsp:nvSpPr>
        <dsp:cNvPr id="0" name=""/>
        <dsp:cNvSpPr/>
      </dsp:nvSpPr>
      <dsp:spPr>
        <a:xfrm>
          <a:off x="3348252" y="526380"/>
          <a:ext cx="1445998" cy="144599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08BFE0-C5B7-4A06-B847-226CEE002AD5}">
      <dsp:nvSpPr>
        <dsp:cNvPr id="0" name=""/>
        <dsp:cNvSpPr/>
      </dsp:nvSpPr>
      <dsp:spPr>
        <a:xfrm>
          <a:off x="3656416" y="834544"/>
          <a:ext cx="829671" cy="82967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C0BBA6-2D5D-460C-BED3-FBD19FDE50DB}">
      <dsp:nvSpPr>
        <dsp:cNvPr id="0" name=""/>
        <dsp:cNvSpPr/>
      </dsp:nvSpPr>
      <dsp:spPr>
        <a:xfrm>
          <a:off x="2886007" y="2422772"/>
          <a:ext cx="2370489" cy="1243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a:t>Update your BeAScout.org Pin</a:t>
          </a:r>
        </a:p>
      </dsp:txBody>
      <dsp:txXfrm>
        <a:off x="2886007" y="2422772"/>
        <a:ext cx="2370489" cy="1243652"/>
      </dsp:txXfrm>
    </dsp:sp>
    <dsp:sp modelId="{F96A1D7D-42A6-4589-98B4-FC405FE6CC30}">
      <dsp:nvSpPr>
        <dsp:cNvPr id="0" name=""/>
        <dsp:cNvSpPr/>
      </dsp:nvSpPr>
      <dsp:spPr>
        <a:xfrm>
          <a:off x="6133577" y="526380"/>
          <a:ext cx="1445998" cy="144599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D37DFA-6760-4A23-A4ED-926700AD4800}">
      <dsp:nvSpPr>
        <dsp:cNvPr id="0" name=""/>
        <dsp:cNvSpPr/>
      </dsp:nvSpPr>
      <dsp:spPr>
        <a:xfrm>
          <a:off x="6441741" y="834544"/>
          <a:ext cx="829671" cy="829671"/>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ECFD5B-7EBD-43BB-8282-976ED1B7361D}">
      <dsp:nvSpPr>
        <dsp:cNvPr id="0" name=""/>
        <dsp:cNvSpPr/>
      </dsp:nvSpPr>
      <dsp:spPr>
        <a:xfrm>
          <a:off x="5671332" y="2422772"/>
          <a:ext cx="2370489" cy="1243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0" kern="1200"/>
            <a:t>Conduct a service project at a school, park or organization</a:t>
          </a:r>
        </a:p>
      </dsp:txBody>
      <dsp:txXfrm>
        <a:off x="5671332" y="2422772"/>
        <a:ext cx="2370489" cy="1243652"/>
      </dsp:txXfrm>
    </dsp:sp>
    <dsp:sp modelId="{5B12C827-E577-43CE-B7C8-03D8788F2AC1}">
      <dsp:nvSpPr>
        <dsp:cNvPr id="0" name=""/>
        <dsp:cNvSpPr/>
      </dsp:nvSpPr>
      <dsp:spPr>
        <a:xfrm>
          <a:off x="8918902" y="526380"/>
          <a:ext cx="1445998" cy="1445998"/>
        </a:xfrm>
        <a:prstGeom prst="ellipse">
          <a:avLst/>
        </a:prstGeom>
        <a:solidFill>
          <a:srgbClr val="C00000"/>
        </a:solidFill>
        <a:ln>
          <a:noFill/>
        </a:ln>
        <a:effectLst/>
      </dsp:spPr>
      <dsp:style>
        <a:lnRef idx="0">
          <a:scrgbClr r="0" g="0" b="0"/>
        </a:lnRef>
        <a:fillRef idx="1">
          <a:scrgbClr r="0" g="0" b="0"/>
        </a:fillRef>
        <a:effectRef idx="0">
          <a:scrgbClr r="0" g="0" b="0"/>
        </a:effectRef>
        <a:fontRef idx="minor"/>
      </dsp:style>
    </dsp:sp>
    <dsp:sp modelId="{544CF575-C305-4172-9368-C0863963D2BF}">
      <dsp:nvSpPr>
        <dsp:cNvPr id="0" name=""/>
        <dsp:cNvSpPr/>
      </dsp:nvSpPr>
      <dsp:spPr>
        <a:xfrm>
          <a:off x="9227066" y="834544"/>
          <a:ext cx="829671" cy="82967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22228D-4A56-4BA3-A949-3C67FCB15E32}">
      <dsp:nvSpPr>
        <dsp:cNvPr id="0" name=""/>
        <dsp:cNvSpPr/>
      </dsp:nvSpPr>
      <dsp:spPr>
        <a:xfrm>
          <a:off x="8456657" y="2422772"/>
          <a:ext cx="2370489" cy="1243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100000"/>
            </a:lnSpc>
            <a:spcBef>
              <a:spcPct val="0"/>
            </a:spcBef>
            <a:spcAft>
              <a:spcPct val="35000"/>
            </a:spcAft>
            <a:buNone/>
            <a:defRPr cap="all"/>
          </a:pPr>
          <a:r>
            <a:rPr lang="en-US" sz="2600" kern="1200"/>
            <a:t>Take Scouting to the People</a:t>
          </a:r>
        </a:p>
      </dsp:txBody>
      <dsp:txXfrm>
        <a:off x="8456657" y="2422772"/>
        <a:ext cx="2370489" cy="124365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11094-077D-4AE5-8DC8-3D294D4C9590}">
      <dsp:nvSpPr>
        <dsp:cNvPr id="0" name=""/>
        <dsp:cNvSpPr/>
      </dsp:nvSpPr>
      <dsp:spPr>
        <a:xfrm>
          <a:off x="821" y="179951"/>
          <a:ext cx="3327201" cy="3992641"/>
        </a:xfrm>
        <a:prstGeom prst="rect">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778000">
            <a:lnSpc>
              <a:spcPct val="90000"/>
            </a:lnSpc>
            <a:spcBef>
              <a:spcPct val="0"/>
            </a:spcBef>
            <a:spcAft>
              <a:spcPct val="35000"/>
            </a:spcAft>
            <a:buNone/>
          </a:pPr>
          <a:r>
            <a:rPr lang="en-US" sz="4000" b="1" u="sng" kern="1200"/>
            <a:t>SHARE</a:t>
          </a:r>
          <a:r>
            <a:rPr lang="en-US" sz="2600" kern="1200"/>
            <a:t> – Promote your program!</a:t>
          </a:r>
        </a:p>
      </dsp:txBody>
      <dsp:txXfrm>
        <a:off x="821" y="1777007"/>
        <a:ext cx="3327201" cy="2395585"/>
      </dsp:txXfrm>
    </dsp:sp>
    <dsp:sp modelId="{E583BF86-E816-4B8C-A005-AC02D0F2F421}">
      <dsp:nvSpPr>
        <dsp:cNvPr id="0" name=""/>
        <dsp:cNvSpPr/>
      </dsp:nvSpPr>
      <dsp:spPr>
        <a:xfrm>
          <a:off x="821" y="179951"/>
          <a:ext cx="3327201" cy="1597056"/>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21" y="179951"/>
        <a:ext cx="3327201" cy="1597056"/>
      </dsp:txXfrm>
    </dsp:sp>
    <dsp:sp modelId="{0C64B397-2510-44C9-8E28-2003D24765DB}">
      <dsp:nvSpPr>
        <dsp:cNvPr id="0" name=""/>
        <dsp:cNvSpPr/>
      </dsp:nvSpPr>
      <dsp:spPr>
        <a:xfrm>
          <a:off x="3594199" y="179951"/>
          <a:ext cx="3327201" cy="3992641"/>
        </a:xfrm>
        <a:prstGeom prst="rect">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778000">
            <a:lnSpc>
              <a:spcPct val="90000"/>
            </a:lnSpc>
            <a:spcBef>
              <a:spcPct val="0"/>
            </a:spcBef>
            <a:spcAft>
              <a:spcPct val="35000"/>
            </a:spcAft>
            <a:buNone/>
          </a:pPr>
          <a:r>
            <a:rPr lang="en-US" sz="4000" b="1" u="sng" kern="1200"/>
            <a:t>INVITE</a:t>
          </a:r>
          <a:r>
            <a:rPr lang="en-US" sz="4000" kern="1200"/>
            <a:t> </a:t>
          </a:r>
          <a:r>
            <a:rPr lang="en-US" sz="2600" kern="1200"/>
            <a:t>– Recruit families, not just kids</a:t>
          </a:r>
        </a:p>
      </dsp:txBody>
      <dsp:txXfrm>
        <a:off x="3594199" y="1777007"/>
        <a:ext cx="3327201" cy="2395585"/>
      </dsp:txXfrm>
    </dsp:sp>
    <dsp:sp modelId="{700D4C95-FAFE-4AFA-A7D0-D0AE41618E44}">
      <dsp:nvSpPr>
        <dsp:cNvPr id="0" name=""/>
        <dsp:cNvSpPr/>
      </dsp:nvSpPr>
      <dsp:spPr>
        <a:xfrm>
          <a:off x="3594199" y="179951"/>
          <a:ext cx="3327201" cy="1597056"/>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594199" y="179951"/>
        <a:ext cx="3327201" cy="1597056"/>
      </dsp:txXfrm>
    </dsp:sp>
    <dsp:sp modelId="{E46FCBEC-6ADB-4245-B8B5-DC981A244925}">
      <dsp:nvSpPr>
        <dsp:cNvPr id="0" name=""/>
        <dsp:cNvSpPr/>
      </dsp:nvSpPr>
      <dsp:spPr>
        <a:xfrm>
          <a:off x="7187576" y="179951"/>
          <a:ext cx="3327201" cy="3992641"/>
        </a:xfrm>
        <a:prstGeom prst="rect">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778000">
            <a:lnSpc>
              <a:spcPct val="90000"/>
            </a:lnSpc>
            <a:spcBef>
              <a:spcPct val="0"/>
            </a:spcBef>
            <a:spcAft>
              <a:spcPct val="35000"/>
            </a:spcAft>
            <a:buNone/>
          </a:pPr>
          <a:r>
            <a:rPr lang="en-US" sz="4000" b="1" u="sng" kern="1200"/>
            <a:t>ENGAGE</a:t>
          </a:r>
          <a:r>
            <a:rPr lang="en-US" sz="2600" kern="1200"/>
            <a:t> – Every parent/guardian helps </a:t>
          </a:r>
        </a:p>
      </dsp:txBody>
      <dsp:txXfrm>
        <a:off x="7187576" y="1777007"/>
        <a:ext cx="3327201" cy="2395585"/>
      </dsp:txXfrm>
    </dsp:sp>
    <dsp:sp modelId="{E919DB97-7F7E-4DC2-B534-9DE555C17783}">
      <dsp:nvSpPr>
        <dsp:cNvPr id="0" name=""/>
        <dsp:cNvSpPr/>
      </dsp:nvSpPr>
      <dsp:spPr>
        <a:xfrm>
          <a:off x="7187576" y="179951"/>
          <a:ext cx="3327201" cy="1597056"/>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187576" y="179951"/>
        <a:ext cx="3327201" cy="159705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8C729-0793-4C36-BD90-4D07D1A1A860}">
      <dsp:nvSpPr>
        <dsp:cNvPr id="0" name=""/>
        <dsp:cNvSpPr/>
      </dsp:nvSpPr>
      <dsp:spPr>
        <a:xfrm>
          <a:off x="145160" y="178712"/>
          <a:ext cx="1301244" cy="130124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0F3FD1-6A46-4231-BE03-FDD5E4C99C48}">
      <dsp:nvSpPr>
        <dsp:cNvPr id="0" name=""/>
        <dsp:cNvSpPr/>
      </dsp:nvSpPr>
      <dsp:spPr>
        <a:xfrm>
          <a:off x="418421" y="451973"/>
          <a:ext cx="754721" cy="75472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42EB32-1E07-4CA1-A904-47B4DE729A69}">
      <dsp:nvSpPr>
        <dsp:cNvPr id="0" name=""/>
        <dsp:cNvSpPr/>
      </dsp:nvSpPr>
      <dsp:spPr>
        <a:xfrm>
          <a:off x="1725242" y="178712"/>
          <a:ext cx="3067218" cy="1301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a:t>Scouting is for EVERYONE!</a:t>
          </a:r>
        </a:p>
      </dsp:txBody>
      <dsp:txXfrm>
        <a:off x="1725242" y="178712"/>
        <a:ext cx="3067218" cy="1301244"/>
      </dsp:txXfrm>
    </dsp:sp>
    <dsp:sp modelId="{BAEDE404-02A7-42C3-A022-80A9B47AD8B5}">
      <dsp:nvSpPr>
        <dsp:cNvPr id="0" name=""/>
        <dsp:cNvSpPr/>
      </dsp:nvSpPr>
      <dsp:spPr>
        <a:xfrm>
          <a:off x="5326899" y="178712"/>
          <a:ext cx="1301244" cy="130124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0144DA-F561-4FF7-A9D8-9158C6498235}">
      <dsp:nvSpPr>
        <dsp:cNvPr id="0" name=""/>
        <dsp:cNvSpPr/>
      </dsp:nvSpPr>
      <dsp:spPr>
        <a:xfrm>
          <a:off x="5600160" y="451973"/>
          <a:ext cx="754721" cy="75472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41A873-D07F-4006-9654-E8D4FBB6E3B1}">
      <dsp:nvSpPr>
        <dsp:cNvPr id="0" name=""/>
        <dsp:cNvSpPr/>
      </dsp:nvSpPr>
      <dsp:spPr>
        <a:xfrm>
          <a:off x="6906981" y="178712"/>
          <a:ext cx="3067218" cy="1301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dirty="0"/>
            <a:t>Let’s Grow Scouting – </a:t>
          </a:r>
          <a:r>
            <a:rPr lang="en-US" sz="2300" i="1" kern="1200" dirty="0"/>
            <a:t>(How many new families will YOUR unit embrace?)</a:t>
          </a:r>
          <a:endParaRPr lang="en-US" sz="2300" kern="1200" dirty="0"/>
        </a:p>
      </dsp:txBody>
      <dsp:txXfrm>
        <a:off x="6906981" y="178712"/>
        <a:ext cx="3067218" cy="1301244"/>
      </dsp:txXfrm>
    </dsp:sp>
    <dsp:sp modelId="{C1F5F3C6-9941-4EA0-A649-EACFC2B5AC46}">
      <dsp:nvSpPr>
        <dsp:cNvPr id="0" name=""/>
        <dsp:cNvSpPr/>
      </dsp:nvSpPr>
      <dsp:spPr>
        <a:xfrm>
          <a:off x="145160" y="2086203"/>
          <a:ext cx="1301244" cy="130124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9FF54B-A1E6-412C-A0C8-07D2791F6CAC}">
      <dsp:nvSpPr>
        <dsp:cNvPr id="0" name=""/>
        <dsp:cNvSpPr/>
      </dsp:nvSpPr>
      <dsp:spPr>
        <a:xfrm>
          <a:off x="418421" y="2359464"/>
          <a:ext cx="754721" cy="75472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C46692-3ECD-458D-9C97-656B20F514EE}">
      <dsp:nvSpPr>
        <dsp:cNvPr id="0" name=""/>
        <dsp:cNvSpPr/>
      </dsp:nvSpPr>
      <dsp:spPr>
        <a:xfrm>
          <a:off x="1725242" y="2086203"/>
          <a:ext cx="3067218" cy="1301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a:t>Minimum 15% membership growth for each unit is the benchmark!</a:t>
          </a:r>
        </a:p>
      </dsp:txBody>
      <dsp:txXfrm>
        <a:off x="1725242" y="2086203"/>
        <a:ext cx="3067218" cy="1301244"/>
      </dsp:txXfrm>
    </dsp:sp>
    <dsp:sp modelId="{90FD42B9-09D7-48A6-AB22-789DE3946563}">
      <dsp:nvSpPr>
        <dsp:cNvPr id="0" name=""/>
        <dsp:cNvSpPr/>
      </dsp:nvSpPr>
      <dsp:spPr>
        <a:xfrm>
          <a:off x="5326899" y="2086203"/>
          <a:ext cx="1301244" cy="130124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B96006-2A9B-4A4F-AA2F-03195D4611A6}">
      <dsp:nvSpPr>
        <dsp:cNvPr id="0" name=""/>
        <dsp:cNvSpPr/>
      </dsp:nvSpPr>
      <dsp:spPr>
        <a:xfrm>
          <a:off x="5600160" y="2359464"/>
          <a:ext cx="754721" cy="75472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42CD31-061E-4906-BC8D-3B119504E053}">
      <dsp:nvSpPr>
        <dsp:cNvPr id="0" name=""/>
        <dsp:cNvSpPr/>
      </dsp:nvSpPr>
      <dsp:spPr>
        <a:xfrm>
          <a:off x="6906981" y="2086203"/>
          <a:ext cx="3067218" cy="1301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a:t>We must work together!</a:t>
          </a:r>
        </a:p>
      </dsp:txBody>
      <dsp:txXfrm>
        <a:off x="6906981" y="2086203"/>
        <a:ext cx="3067218" cy="13012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11094-077D-4AE5-8DC8-3D294D4C9590}">
      <dsp:nvSpPr>
        <dsp:cNvPr id="0" name=""/>
        <dsp:cNvSpPr/>
      </dsp:nvSpPr>
      <dsp:spPr>
        <a:xfrm>
          <a:off x="821" y="179951"/>
          <a:ext cx="3327201" cy="3992641"/>
        </a:xfrm>
        <a:prstGeom prst="rect">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778000">
            <a:lnSpc>
              <a:spcPct val="90000"/>
            </a:lnSpc>
            <a:spcBef>
              <a:spcPct val="0"/>
            </a:spcBef>
            <a:spcAft>
              <a:spcPct val="35000"/>
            </a:spcAft>
            <a:buNone/>
          </a:pPr>
          <a:r>
            <a:rPr lang="en-US" sz="4000" b="1" u="sng" kern="1200"/>
            <a:t>SHARE</a:t>
          </a:r>
          <a:r>
            <a:rPr lang="en-US" sz="2600" kern="1200"/>
            <a:t> – Promote your program!</a:t>
          </a:r>
        </a:p>
      </dsp:txBody>
      <dsp:txXfrm>
        <a:off x="821" y="1777007"/>
        <a:ext cx="3327201" cy="2395585"/>
      </dsp:txXfrm>
    </dsp:sp>
    <dsp:sp modelId="{E583BF86-E816-4B8C-A005-AC02D0F2F421}">
      <dsp:nvSpPr>
        <dsp:cNvPr id="0" name=""/>
        <dsp:cNvSpPr/>
      </dsp:nvSpPr>
      <dsp:spPr>
        <a:xfrm>
          <a:off x="821" y="179951"/>
          <a:ext cx="3327201" cy="1597056"/>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21" y="179951"/>
        <a:ext cx="3327201" cy="1597056"/>
      </dsp:txXfrm>
    </dsp:sp>
    <dsp:sp modelId="{0C64B397-2510-44C9-8E28-2003D24765DB}">
      <dsp:nvSpPr>
        <dsp:cNvPr id="0" name=""/>
        <dsp:cNvSpPr/>
      </dsp:nvSpPr>
      <dsp:spPr>
        <a:xfrm>
          <a:off x="3594199" y="179951"/>
          <a:ext cx="3327201" cy="3992641"/>
        </a:xfrm>
        <a:prstGeom prst="rect">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778000">
            <a:lnSpc>
              <a:spcPct val="90000"/>
            </a:lnSpc>
            <a:spcBef>
              <a:spcPct val="0"/>
            </a:spcBef>
            <a:spcAft>
              <a:spcPct val="35000"/>
            </a:spcAft>
            <a:buNone/>
          </a:pPr>
          <a:r>
            <a:rPr lang="en-US" sz="4000" b="1" u="sng" kern="1200"/>
            <a:t>INVITE</a:t>
          </a:r>
          <a:r>
            <a:rPr lang="en-US" sz="4000" kern="1200"/>
            <a:t> </a:t>
          </a:r>
          <a:r>
            <a:rPr lang="en-US" sz="2600" kern="1200"/>
            <a:t>– Recruit families, not just kids</a:t>
          </a:r>
        </a:p>
      </dsp:txBody>
      <dsp:txXfrm>
        <a:off x="3594199" y="1777007"/>
        <a:ext cx="3327201" cy="2395585"/>
      </dsp:txXfrm>
    </dsp:sp>
    <dsp:sp modelId="{700D4C95-FAFE-4AFA-A7D0-D0AE41618E44}">
      <dsp:nvSpPr>
        <dsp:cNvPr id="0" name=""/>
        <dsp:cNvSpPr/>
      </dsp:nvSpPr>
      <dsp:spPr>
        <a:xfrm>
          <a:off x="3594199" y="179951"/>
          <a:ext cx="3327201" cy="1597056"/>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594199" y="179951"/>
        <a:ext cx="3327201" cy="1597056"/>
      </dsp:txXfrm>
    </dsp:sp>
    <dsp:sp modelId="{E46FCBEC-6ADB-4245-B8B5-DC981A244925}">
      <dsp:nvSpPr>
        <dsp:cNvPr id="0" name=""/>
        <dsp:cNvSpPr/>
      </dsp:nvSpPr>
      <dsp:spPr>
        <a:xfrm>
          <a:off x="7187576" y="179951"/>
          <a:ext cx="3327201" cy="3992641"/>
        </a:xfrm>
        <a:prstGeom prst="rect">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778000">
            <a:lnSpc>
              <a:spcPct val="90000"/>
            </a:lnSpc>
            <a:spcBef>
              <a:spcPct val="0"/>
            </a:spcBef>
            <a:spcAft>
              <a:spcPct val="35000"/>
            </a:spcAft>
            <a:buNone/>
          </a:pPr>
          <a:r>
            <a:rPr lang="en-US" sz="4000" b="1" u="sng" kern="1200"/>
            <a:t>ENGAGE</a:t>
          </a:r>
          <a:r>
            <a:rPr lang="en-US" sz="2600" kern="1200"/>
            <a:t> – Every parent/guardian helps </a:t>
          </a:r>
        </a:p>
      </dsp:txBody>
      <dsp:txXfrm>
        <a:off x="7187576" y="1777007"/>
        <a:ext cx="3327201" cy="2395585"/>
      </dsp:txXfrm>
    </dsp:sp>
    <dsp:sp modelId="{E919DB97-7F7E-4DC2-B534-9DE555C17783}">
      <dsp:nvSpPr>
        <dsp:cNvPr id="0" name=""/>
        <dsp:cNvSpPr/>
      </dsp:nvSpPr>
      <dsp:spPr>
        <a:xfrm>
          <a:off x="7187576" y="179951"/>
          <a:ext cx="3327201" cy="1597056"/>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187576" y="179951"/>
        <a:ext cx="3327201" cy="15970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7718D-2366-4D7F-B4C0-E84BAC3337FD}">
      <dsp:nvSpPr>
        <dsp:cNvPr id="0" name=""/>
        <dsp:cNvSpPr/>
      </dsp:nvSpPr>
      <dsp:spPr>
        <a:xfrm>
          <a:off x="0" y="299105"/>
          <a:ext cx="5079999" cy="755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Generic recruitment advertisements on Facebook</a:t>
          </a:r>
        </a:p>
      </dsp:txBody>
      <dsp:txXfrm>
        <a:off x="36896" y="336001"/>
        <a:ext cx="5006207" cy="682028"/>
      </dsp:txXfrm>
    </dsp:sp>
    <dsp:sp modelId="{44AE1174-35F4-490F-AB11-B01F01A42550}">
      <dsp:nvSpPr>
        <dsp:cNvPr id="0" name=""/>
        <dsp:cNvSpPr/>
      </dsp:nvSpPr>
      <dsp:spPr>
        <a:xfrm>
          <a:off x="0" y="1109645"/>
          <a:ext cx="5079999" cy="755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Redirects families to our website to see all scheduled recruitments</a:t>
          </a:r>
        </a:p>
      </dsp:txBody>
      <dsp:txXfrm>
        <a:off x="36896" y="1146541"/>
        <a:ext cx="5006207" cy="682028"/>
      </dsp:txXfrm>
    </dsp:sp>
    <dsp:sp modelId="{73626261-6260-4715-82F2-8CE11A45D10C}">
      <dsp:nvSpPr>
        <dsp:cNvPr id="0" name=""/>
        <dsp:cNvSpPr/>
      </dsp:nvSpPr>
      <dsp:spPr>
        <a:xfrm>
          <a:off x="0" y="1920186"/>
          <a:ext cx="5079999" cy="755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They can filter by school or county to find one they want to attend</a:t>
          </a:r>
        </a:p>
      </dsp:txBody>
      <dsp:txXfrm>
        <a:off x="36896" y="1957082"/>
        <a:ext cx="5006207" cy="682028"/>
      </dsp:txXfrm>
    </dsp:sp>
    <dsp:sp modelId="{7D7A3C5C-47C7-4B8B-9492-ED056B7E9398}">
      <dsp:nvSpPr>
        <dsp:cNvPr id="0" name=""/>
        <dsp:cNvSpPr/>
      </dsp:nvSpPr>
      <dsp:spPr>
        <a:xfrm>
          <a:off x="0" y="2730726"/>
          <a:ext cx="5079999" cy="755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Units can share a recruitment event or school specific recruitment to potential new families</a:t>
          </a:r>
        </a:p>
      </dsp:txBody>
      <dsp:txXfrm>
        <a:off x="36896" y="2767622"/>
        <a:ext cx="5006207" cy="6820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CDD68F-F8C1-4011-AFAC-C68E153A44D9}">
      <dsp:nvSpPr>
        <dsp:cNvPr id="0" name=""/>
        <dsp:cNvSpPr/>
      </dsp:nvSpPr>
      <dsp:spPr>
        <a:xfrm>
          <a:off x="0" y="706"/>
          <a:ext cx="6949440" cy="16529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95CCAB-7A51-47DD-A042-DFBD8A2657EF}">
      <dsp:nvSpPr>
        <dsp:cNvPr id="0" name=""/>
        <dsp:cNvSpPr/>
      </dsp:nvSpPr>
      <dsp:spPr>
        <a:xfrm>
          <a:off x="500008" y="372613"/>
          <a:ext cx="909106" cy="90910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5A5A54-7311-4B13-8F31-5069578E2283}">
      <dsp:nvSpPr>
        <dsp:cNvPr id="0" name=""/>
        <dsp:cNvSpPr/>
      </dsp:nvSpPr>
      <dsp:spPr>
        <a:xfrm>
          <a:off x="1909124" y="706"/>
          <a:ext cx="5040315" cy="1652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934" tIns="174934" rIns="174934" bIns="174934" numCol="1" spcCol="1270" anchor="ctr" anchorCtr="0">
          <a:noAutofit/>
        </a:bodyPr>
        <a:lstStyle/>
        <a:p>
          <a:pPr marL="0" lvl="0" indent="0" algn="l" defTabSz="1111250">
            <a:lnSpc>
              <a:spcPct val="90000"/>
            </a:lnSpc>
            <a:spcBef>
              <a:spcPct val="0"/>
            </a:spcBef>
            <a:spcAft>
              <a:spcPct val="35000"/>
            </a:spcAft>
            <a:buNone/>
          </a:pPr>
          <a:r>
            <a:rPr lang="en-US" sz="2500" kern="1200"/>
            <a:t>Share an upcoming activity and/or photo on social media</a:t>
          </a:r>
        </a:p>
      </dsp:txBody>
      <dsp:txXfrm>
        <a:off x="1909124" y="706"/>
        <a:ext cx="5040315" cy="1652921"/>
      </dsp:txXfrm>
    </dsp:sp>
    <dsp:sp modelId="{EDB72695-97E9-40C2-A137-406CE9D9D8A6}">
      <dsp:nvSpPr>
        <dsp:cNvPr id="0" name=""/>
        <dsp:cNvSpPr/>
      </dsp:nvSpPr>
      <dsp:spPr>
        <a:xfrm>
          <a:off x="0" y="2066858"/>
          <a:ext cx="6949440" cy="16529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E4BA2D-57D5-4CD7-8625-1D28A1B75171}">
      <dsp:nvSpPr>
        <dsp:cNvPr id="0" name=""/>
        <dsp:cNvSpPr/>
      </dsp:nvSpPr>
      <dsp:spPr>
        <a:xfrm>
          <a:off x="500008" y="2438765"/>
          <a:ext cx="909106" cy="90910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4553EB-1AA7-49C2-9B06-CDD319E37C67}">
      <dsp:nvSpPr>
        <dsp:cNvPr id="0" name=""/>
        <dsp:cNvSpPr/>
      </dsp:nvSpPr>
      <dsp:spPr>
        <a:xfrm>
          <a:off x="1909124" y="2066858"/>
          <a:ext cx="5040315" cy="1652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934" tIns="174934" rIns="174934" bIns="174934" numCol="1" spcCol="1270" anchor="ctr" anchorCtr="0">
          <a:noAutofit/>
        </a:bodyPr>
        <a:lstStyle/>
        <a:p>
          <a:pPr marL="0" lvl="0" indent="0" algn="l" defTabSz="1111250">
            <a:lnSpc>
              <a:spcPct val="90000"/>
            </a:lnSpc>
            <a:spcBef>
              <a:spcPct val="0"/>
            </a:spcBef>
            <a:spcAft>
              <a:spcPct val="35000"/>
            </a:spcAft>
            <a:buNone/>
          </a:pPr>
          <a:r>
            <a:rPr lang="en-US" sz="2500" kern="1200"/>
            <a:t>Place 3 Scout yard signs in different locations (house, park, etc.)</a:t>
          </a:r>
        </a:p>
      </dsp:txBody>
      <dsp:txXfrm>
        <a:off x="1909124" y="2066858"/>
        <a:ext cx="5040315" cy="1652921"/>
      </dsp:txXfrm>
    </dsp:sp>
    <dsp:sp modelId="{63E94448-969E-4D2B-B2F1-289CB6E1E397}">
      <dsp:nvSpPr>
        <dsp:cNvPr id="0" name=""/>
        <dsp:cNvSpPr/>
      </dsp:nvSpPr>
      <dsp:spPr>
        <a:xfrm>
          <a:off x="0" y="4133010"/>
          <a:ext cx="6949440" cy="16529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E53B62-8B46-4359-B92E-FC397F9F4AE9}">
      <dsp:nvSpPr>
        <dsp:cNvPr id="0" name=""/>
        <dsp:cNvSpPr/>
      </dsp:nvSpPr>
      <dsp:spPr>
        <a:xfrm>
          <a:off x="500008" y="4504917"/>
          <a:ext cx="909106" cy="90910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5C01C1-8019-4688-846D-E6E25880A273}">
      <dsp:nvSpPr>
        <dsp:cNvPr id="0" name=""/>
        <dsp:cNvSpPr/>
      </dsp:nvSpPr>
      <dsp:spPr>
        <a:xfrm>
          <a:off x="1909124" y="4133010"/>
          <a:ext cx="5040315" cy="1652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934" tIns="174934" rIns="174934" bIns="174934" numCol="1" spcCol="1270" anchor="ctr" anchorCtr="0">
          <a:noAutofit/>
        </a:bodyPr>
        <a:lstStyle/>
        <a:p>
          <a:pPr marL="0" lvl="0" indent="0" algn="l" defTabSz="1111250">
            <a:lnSpc>
              <a:spcPct val="90000"/>
            </a:lnSpc>
            <a:spcBef>
              <a:spcPct val="0"/>
            </a:spcBef>
            <a:spcAft>
              <a:spcPct val="35000"/>
            </a:spcAft>
            <a:buNone/>
          </a:pPr>
          <a:r>
            <a:rPr lang="en-US" sz="2500" kern="1200"/>
            <a:t>Help schedule and lead your school’s sign-up night</a:t>
          </a:r>
        </a:p>
      </dsp:txBody>
      <dsp:txXfrm>
        <a:off x="1909124" y="4133010"/>
        <a:ext cx="5040315" cy="16529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7C80A-FBF3-4F41-A990-929BC2445EB3}">
      <dsp:nvSpPr>
        <dsp:cNvPr id="0" name=""/>
        <dsp:cNvSpPr/>
      </dsp:nvSpPr>
      <dsp:spPr>
        <a:xfrm>
          <a:off x="2471060" y="630035"/>
          <a:ext cx="484678" cy="91440"/>
        </a:xfrm>
        <a:custGeom>
          <a:avLst/>
          <a:gdLst/>
          <a:ahLst/>
          <a:cxnLst/>
          <a:rect l="0" t="0" r="0" b="0"/>
          <a:pathLst>
            <a:path>
              <a:moveTo>
                <a:pt x="0" y="45720"/>
              </a:moveTo>
              <a:lnTo>
                <a:pt x="484678"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00518" y="673176"/>
        <a:ext cx="25763" cy="5157"/>
      </dsp:txXfrm>
    </dsp:sp>
    <dsp:sp modelId="{A66CC878-9C40-4D69-8486-27DC976A727C}">
      <dsp:nvSpPr>
        <dsp:cNvPr id="0" name=""/>
        <dsp:cNvSpPr/>
      </dsp:nvSpPr>
      <dsp:spPr>
        <a:xfrm>
          <a:off x="232521" y="3653"/>
          <a:ext cx="2240339" cy="13442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779" tIns="115232" rIns="109779" bIns="115232" numCol="1" spcCol="1270" anchor="ctr" anchorCtr="0">
          <a:noAutofit/>
        </a:bodyPr>
        <a:lstStyle/>
        <a:p>
          <a:pPr marL="0" lvl="0" indent="0" algn="ctr" defTabSz="533400">
            <a:lnSpc>
              <a:spcPct val="90000"/>
            </a:lnSpc>
            <a:spcBef>
              <a:spcPct val="0"/>
            </a:spcBef>
            <a:spcAft>
              <a:spcPct val="35000"/>
            </a:spcAft>
            <a:buNone/>
          </a:pPr>
          <a:r>
            <a:rPr lang="en-US" sz="1200" b="0" i="0" kern="1200" dirty="0"/>
            <a:t>Recruitment Date Set with school or other location in coordination with your Scout Professional</a:t>
          </a:r>
          <a:endParaRPr lang="en-US" sz="1200" kern="1200" dirty="0"/>
        </a:p>
      </dsp:txBody>
      <dsp:txXfrm>
        <a:off x="232521" y="3653"/>
        <a:ext cx="2240339" cy="1344203"/>
      </dsp:txXfrm>
    </dsp:sp>
    <dsp:sp modelId="{C4238485-5358-4033-A96A-5DB9B3F93280}">
      <dsp:nvSpPr>
        <dsp:cNvPr id="0" name=""/>
        <dsp:cNvSpPr/>
      </dsp:nvSpPr>
      <dsp:spPr>
        <a:xfrm>
          <a:off x="1352691" y="1346057"/>
          <a:ext cx="2755617" cy="484678"/>
        </a:xfrm>
        <a:custGeom>
          <a:avLst/>
          <a:gdLst/>
          <a:ahLst/>
          <a:cxnLst/>
          <a:rect l="0" t="0" r="0" b="0"/>
          <a:pathLst>
            <a:path>
              <a:moveTo>
                <a:pt x="2755617" y="0"/>
              </a:moveTo>
              <a:lnTo>
                <a:pt x="2755617" y="259439"/>
              </a:lnTo>
              <a:lnTo>
                <a:pt x="0" y="259439"/>
              </a:lnTo>
              <a:lnTo>
                <a:pt x="0" y="484678"/>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60415" y="1585817"/>
        <a:ext cx="140169" cy="5157"/>
      </dsp:txXfrm>
    </dsp:sp>
    <dsp:sp modelId="{5ED59E4F-27AB-4F85-B10F-F8E9C5BA8C02}">
      <dsp:nvSpPr>
        <dsp:cNvPr id="0" name=""/>
        <dsp:cNvSpPr/>
      </dsp:nvSpPr>
      <dsp:spPr>
        <a:xfrm>
          <a:off x="2988139" y="3653"/>
          <a:ext cx="2240339" cy="13442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779" tIns="115232" rIns="109779" bIns="115232" numCol="1" spcCol="1270" anchor="ctr" anchorCtr="0">
          <a:noAutofit/>
        </a:bodyPr>
        <a:lstStyle/>
        <a:p>
          <a:pPr marL="0" lvl="0" indent="0" algn="ctr" defTabSz="533400">
            <a:lnSpc>
              <a:spcPct val="90000"/>
            </a:lnSpc>
            <a:spcBef>
              <a:spcPct val="0"/>
            </a:spcBef>
            <a:spcAft>
              <a:spcPct val="35000"/>
            </a:spcAft>
            <a:buNone/>
          </a:pPr>
          <a:r>
            <a:rPr lang="en-US" sz="1200" b="0" i="0" kern="1200" dirty="0"/>
            <a:t>7-14 days before recruitment, event is geofenced on Facebook and boosted to families that match criteria. Most helpful if Unit and families share the event – more reach. ​</a:t>
          </a:r>
          <a:endParaRPr lang="en-US" sz="1200" kern="1200" dirty="0"/>
        </a:p>
      </dsp:txBody>
      <dsp:txXfrm>
        <a:off x="2988139" y="3653"/>
        <a:ext cx="2240339" cy="1344203"/>
      </dsp:txXfrm>
    </dsp:sp>
    <dsp:sp modelId="{2A6A9565-1C0A-494E-BE1D-BE8B917F6588}">
      <dsp:nvSpPr>
        <dsp:cNvPr id="0" name=""/>
        <dsp:cNvSpPr/>
      </dsp:nvSpPr>
      <dsp:spPr>
        <a:xfrm>
          <a:off x="2471060" y="2489517"/>
          <a:ext cx="484678" cy="91440"/>
        </a:xfrm>
        <a:custGeom>
          <a:avLst/>
          <a:gdLst/>
          <a:ahLst/>
          <a:cxnLst/>
          <a:rect l="0" t="0" r="0" b="0"/>
          <a:pathLst>
            <a:path>
              <a:moveTo>
                <a:pt x="0" y="45720"/>
              </a:moveTo>
              <a:lnTo>
                <a:pt x="484678"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00518" y="2532658"/>
        <a:ext cx="25763" cy="5157"/>
      </dsp:txXfrm>
    </dsp:sp>
    <dsp:sp modelId="{93FACCDF-0451-4A27-B9AD-D9B6B29399A3}">
      <dsp:nvSpPr>
        <dsp:cNvPr id="0" name=""/>
        <dsp:cNvSpPr/>
      </dsp:nvSpPr>
      <dsp:spPr>
        <a:xfrm>
          <a:off x="232521" y="1863135"/>
          <a:ext cx="2240339" cy="13442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779" tIns="115232" rIns="109779" bIns="115232" numCol="1" spcCol="1270" anchor="ctr" anchorCtr="0">
          <a:noAutofit/>
        </a:bodyPr>
        <a:lstStyle/>
        <a:p>
          <a:pPr marL="0" lvl="0" indent="0" algn="ctr" defTabSz="533400">
            <a:lnSpc>
              <a:spcPct val="90000"/>
            </a:lnSpc>
            <a:spcBef>
              <a:spcPct val="0"/>
            </a:spcBef>
            <a:spcAft>
              <a:spcPct val="35000"/>
            </a:spcAft>
            <a:buNone/>
          </a:pPr>
          <a:r>
            <a:rPr lang="en-US" sz="1200" b="0" i="0" kern="1200"/>
            <a:t>7-10 days before the recruitment, a digital or physical flyer is sent home along with a sign or signs placed at the school.​</a:t>
          </a:r>
          <a:endParaRPr lang="en-US" sz="1200" kern="1200"/>
        </a:p>
      </dsp:txBody>
      <dsp:txXfrm>
        <a:off x="232521" y="1863135"/>
        <a:ext cx="2240339" cy="1344203"/>
      </dsp:txXfrm>
    </dsp:sp>
    <dsp:sp modelId="{5DEEEB77-4F2F-4873-9F35-B53560A8B948}">
      <dsp:nvSpPr>
        <dsp:cNvPr id="0" name=""/>
        <dsp:cNvSpPr/>
      </dsp:nvSpPr>
      <dsp:spPr>
        <a:xfrm>
          <a:off x="1352691" y="3205539"/>
          <a:ext cx="2755617" cy="484678"/>
        </a:xfrm>
        <a:custGeom>
          <a:avLst/>
          <a:gdLst/>
          <a:ahLst/>
          <a:cxnLst/>
          <a:rect l="0" t="0" r="0" b="0"/>
          <a:pathLst>
            <a:path>
              <a:moveTo>
                <a:pt x="2755617" y="0"/>
              </a:moveTo>
              <a:lnTo>
                <a:pt x="2755617" y="259439"/>
              </a:lnTo>
              <a:lnTo>
                <a:pt x="0" y="259439"/>
              </a:lnTo>
              <a:lnTo>
                <a:pt x="0" y="484678"/>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60415" y="3445299"/>
        <a:ext cx="140169" cy="5157"/>
      </dsp:txXfrm>
    </dsp:sp>
    <dsp:sp modelId="{E6F49FE8-B9CF-4A88-9F8D-93C8C175D204}">
      <dsp:nvSpPr>
        <dsp:cNvPr id="0" name=""/>
        <dsp:cNvSpPr/>
      </dsp:nvSpPr>
      <dsp:spPr>
        <a:xfrm>
          <a:off x="2988139" y="1863135"/>
          <a:ext cx="2240339" cy="13442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779" tIns="115232" rIns="109779" bIns="115232" numCol="1" spcCol="1270" anchor="ctr" anchorCtr="0">
          <a:noAutofit/>
        </a:bodyPr>
        <a:lstStyle/>
        <a:p>
          <a:pPr marL="0" lvl="0" indent="0" algn="ctr" defTabSz="533400">
            <a:lnSpc>
              <a:spcPct val="90000"/>
            </a:lnSpc>
            <a:spcBef>
              <a:spcPct val="0"/>
            </a:spcBef>
            <a:spcAft>
              <a:spcPct val="35000"/>
            </a:spcAft>
            <a:buNone/>
          </a:pPr>
          <a:r>
            <a:rPr lang="en-US" sz="1200" b="0" i="0" kern="1200"/>
            <a:t>1-2 days before the recruitment a </a:t>
          </a:r>
          <a:r>
            <a:rPr lang="en-US" sz="1200" b="1" i="0" kern="1200"/>
            <a:t>Scout Professional </a:t>
          </a:r>
          <a:r>
            <a:rPr lang="en-US" sz="1200" b="0" i="0" kern="1200"/>
            <a:t>or trained volunteer gives a Scout Talk in the classrooms (or other rally).  If allowed, a flier is distributed to the students that day.​</a:t>
          </a:r>
          <a:endParaRPr lang="en-US" sz="1200" kern="1200"/>
        </a:p>
      </dsp:txBody>
      <dsp:txXfrm>
        <a:off x="2988139" y="1863135"/>
        <a:ext cx="2240339" cy="1344203"/>
      </dsp:txXfrm>
    </dsp:sp>
    <dsp:sp modelId="{3A480123-914D-4B27-8F29-99517FAC3EA6}">
      <dsp:nvSpPr>
        <dsp:cNvPr id="0" name=""/>
        <dsp:cNvSpPr/>
      </dsp:nvSpPr>
      <dsp:spPr>
        <a:xfrm>
          <a:off x="232521" y="3722617"/>
          <a:ext cx="2240339" cy="13442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779" tIns="115232" rIns="109779" bIns="115232" numCol="1" spcCol="1270" anchor="ctr" anchorCtr="0">
          <a:noAutofit/>
        </a:bodyPr>
        <a:lstStyle/>
        <a:p>
          <a:pPr marL="0" lvl="0" indent="0" algn="ctr" defTabSz="533400">
            <a:lnSpc>
              <a:spcPct val="90000"/>
            </a:lnSpc>
            <a:spcBef>
              <a:spcPct val="0"/>
            </a:spcBef>
            <a:spcAft>
              <a:spcPct val="35000"/>
            </a:spcAft>
            <a:buNone/>
          </a:pPr>
          <a:r>
            <a:rPr lang="en-US" sz="1200" b="0" i="0" kern="1200"/>
            <a:t>The recruitment event is held at the school or other location with the </a:t>
          </a:r>
          <a:r>
            <a:rPr lang="en-US" sz="1200" b="1" i="0" kern="1200"/>
            <a:t>New Member Coordinator </a:t>
          </a:r>
          <a:r>
            <a:rPr lang="en-US" sz="1200" b="0" i="0" kern="1200"/>
            <a:t>plus other leaders/youth</a:t>
          </a:r>
          <a:r>
            <a:rPr lang="en-US" sz="1200" b="1" i="0" kern="1200"/>
            <a:t> </a:t>
          </a:r>
          <a:r>
            <a:rPr lang="en-US" sz="1200" b="0" i="0" kern="1200"/>
            <a:t>present.​</a:t>
          </a:r>
          <a:endParaRPr lang="en-US" sz="1200" kern="1200"/>
        </a:p>
      </dsp:txBody>
      <dsp:txXfrm>
        <a:off x="232521" y="3722617"/>
        <a:ext cx="2240339" cy="13442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AEF2B-2A6F-467B-9849-32F9880E6A39}">
      <dsp:nvSpPr>
        <dsp:cNvPr id="0" name=""/>
        <dsp:cNvSpPr/>
      </dsp:nvSpPr>
      <dsp:spPr>
        <a:xfrm>
          <a:off x="0" y="19860"/>
          <a:ext cx="9001125" cy="3685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Yard signs near parking lot and door entrance (“Enter Here”, “Meeting in Cafeteria”)</a:t>
          </a:r>
        </a:p>
      </dsp:txBody>
      <dsp:txXfrm>
        <a:off x="17991" y="37851"/>
        <a:ext cx="8965143" cy="332567"/>
      </dsp:txXfrm>
    </dsp:sp>
    <dsp:sp modelId="{FA38C5BA-E554-4E57-8756-63B8731800B3}">
      <dsp:nvSpPr>
        <dsp:cNvPr id="0" name=""/>
        <dsp:cNvSpPr/>
      </dsp:nvSpPr>
      <dsp:spPr>
        <a:xfrm>
          <a:off x="0" y="431610"/>
          <a:ext cx="9001125" cy="3685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Scouts at the Doors to Welcome Families</a:t>
          </a:r>
        </a:p>
      </dsp:txBody>
      <dsp:txXfrm>
        <a:off x="17991" y="449601"/>
        <a:ext cx="8965143" cy="332567"/>
      </dsp:txXfrm>
    </dsp:sp>
    <dsp:sp modelId="{64FB004C-6E9E-4558-AB85-C6E6DE567E3C}">
      <dsp:nvSpPr>
        <dsp:cNvPr id="0" name=""/>
        <dsp:cNvSpPr/>
      </dsp:nvSpPr>
      <dsp:spPr>
        <a:xfrm>
          <a:off x="0" y="843360"/>
          <a:ext cx="9001125" cy="3685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Half Uniform, Half Unit Shirt</a:t>
          </a:r>
        </a:p>
      </dsp:txBody>
      <dsp:txXfrm>
        <a:off x="17991" y="861351"/>
        <a:ext cx="8965143" cy="332567"/>
      </dsp:txXfrm>
    </dsp:sp>
    <dsp:sp modelId="{71B041BC-274B-41D8-8D54-7BA349010942}">
      <dsp:nvSpPr>
        <dsp:cNvPr id="0" name=""/>
        <dsp:cNvSpPr/>
      </dsp:nvSpPr>
      <dsp:spPr>
        <a:xfrm>
          <a:off x="0" y="1255110"/>
          <a:ext cx="9001125" cy="3685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Sign In Sheet (QR Code sheet is preferred!)</a:t>
          </a:r>
        </a:p>
      </dsp:txBody>
      <dsp:txXfrm>
        <a:off x="17991" y="1273101"/>
        <a:ext cx="8965143" cy="332567"/>
      </dsp:txXfrm>
    </dsp:sp>
    <dsp:sp modelId="{EDBF0CFC-1191-4B77-B5EE-D850DE415B53}">
      <dsp:nvSpPr>
        <dsp:cNvPr id="0" name=""/>
        <dsp:cNvSpPr/>
      </dsp:nvSpPr>
      <dsp:spPr>
        <a:xfrm>
          <a:off x="0" y="1666860"/>
          <a:ext cx="9001125" cy="3685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Hands On Activity(ies)</a:t>
          </a:r>
        </a:p>
      </dsp:txBody>
      <dsp:txXfrm>
        <a:off x="17991" y="1684851"/>
        <a:ext cx="8965143" cy="332567"/>
      </dsp:txXfrm>
    </dsp:sp>
    <dsp:sp modelId="{34C14F03-133D-41DB-B931-82488D16954E}">
      <dsp:nvSpPr>
        <dsp:cNvPr id="0" name=""/>
        <dsp:cNvSpPr/>
      </dsp:nvSpPr>
      <dsp:spPr>
        <a:xfrm>
          <a:off x="0" y="2078610"/>
          <a:ext cx="9001125" cy="3685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Hand Outs</a:t>
          </a:r>
        </a:p>
      </dsp:txBody>
      <dsp:txXfrm>
        <a:off x="17991" y="2096601"/>
        <a:ext cx="8965143" cy="332567"/>
      </dsp:txXfrm>
    </dsp:sp>
    <dsp:sp modelId="{FD5806CA-A35E-42C8-8B8A-3490A0614F2E}">
      <dsp:nvSpPr>
        <dsp:cNvPr id="0" name=""/>
        <dsp:cNvSpPr/>
      </dsp:nvSpPr>
      <dsp:spPr>
        <a:xfrm>
          <a:off x="0" y="2447160"/>
          <a:ext cx="9001125" cy="822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86"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kern="1200"/>
            <a:t>Youth Applications (Paper!)</a:t>
          </a:r>
        </a:p>
        <a:p>
          <a:pPr marL="114300" lvl="1" indent="-114300" algn="l" defTabSz="533400">
            <a:lnSpc>
              <a:spcPct val="90000"/>
            </a:lnSpc>
            <a:spcBef>
              <a:spcPct val="0"/>
            </a:spcBef>
            <a:spcAft>
              <a:spcPct val="20000"/>
            </a:spcAft>
            <a:buChar char="•"/>
          </a:pPr>
          <a:r>
            <a:rPr lang="en-US" sz="1200" kern="1200" dirty="0"/>
            <a:t>Unit Activity Calendar (Next 90 Days)</a:t>
          </a:r>
        </a:p>
        <a:p>
          <a:pPr marL="114300" lvl="1" indent="-114300" algn="l" defTabSz="533400">
            <a:lnSpc>
              <a:spcPct val="90000"/>
            </a:lnSpc>
            <a:spcBef>
              <a:spcPct val="0"/>
            </a:spcBef>
            <a:spcAft>
              <a:spcPct val="20000"/>
            </a:spcAft>
            <a:buChar char="•"/>
          </a:pPr>
          <a:r>
            <a:rPr lang="en-US" sz="1200" kern="1200"/>
            <a:t>Welcome to Scouting Resources (Parent Orientation Guide)</a:t>
          </a:r>
        </a:p>
        <a:p>
          <a:pPr marL="114300" lvl="1" indent="-114300" algn="l" defTabSz="533400">
            <a:lnSpc>
              <a:spcPct val="90000"/>
            </a:lnSpc>
            <a:spcBef>
              <a:spcPct val="0"/>
            </a:spcBef>
            <a:spcAft>
              <a:spcPct val="20000"/>
            </a:spcAft>
            <a:buChar char="•"/>
          </a:pPr>
          <a:r>
            <a:rPr lang="en-US" sz="1200" kern="1200"/>
            <a:t>Get all Youth Applications Back (and turned into the office!)</a:t>
          </a:r>
        </a:p>
      </dsp:txBody>
      <dsp:txXfrm>
        <a:off x="0" y="2447160"/>
        <a:ext cx="9001125" cy="822825"/>
      </dsp:txXfrm>
    </dsp:sp>
    <dsp:sp modelId="{F429B5FF-53DD-4AFB-85C8-02DE2A9D5C56}">
      <dsp:nvSpPr>
        <dsp:cNvPr id="0" name=""/>
        <dsp:cNvSpPr/>
      </dsp:nvSpPr>
      <dsp:spPr>
        <a:xfrm>
          <a:off x="0" y="3269985"/>
          <a:ext cx="9001125" cy="3685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Troops – attend Pack recruitment nights (5</a:t>
          </a:r>
          <a:r>
            <a:rPr lang="en-US" sz="1500" kern="1200" baseline="30000"/>
            <a:t>th</a:t>
          </a:r>
          <a:r>
            <a:rPr lang="en-US" sz="1500" kern="1200"/>
            <a:t> graders!!)</a:t>
          </a:r>
        </a:p>
      </dsp:txBody>
      <dsp:txXfrm>
        <a:off x="17991" y="3287976"/>
        <a:ext cx="8965143" cy="332567"/>
      </dsp:txXfrm>
    </dsp:sp>
    <dsp:sp modelId="{02356639-A34E-4A7E-AB1B-2AB412C19789}">
      <dsp:nvSpPr>
        <dsp:cNvPr id="0" name=""/>
        <dsp:cNvSpPr/>
      </dsp:nvSpPr>
      <dsp:spPr>
        <a:xfrm>
          <a:off x="0" y="3681736"/>
          <a:ext cx="9001125" cy="3685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Start on time, stay on task and keep it SIMPLE! (30 minutes)</a:t>
          </a:r>
        </a:p>
      </dsp:txBody>
      <dsp:txXfrm>
        <a:off x="17991" y="3699727"/>
        <a:ext cx="8965143" cy="332567"/>
      </dsp:txXfrm>
    </dsp:sp>
    <dsp:sp modelId="{D861800F-CCA7-459E-B7F1-F1994C955EC8}">
      <dsp:nvSpPr>
        <dsp:cNvPr id="0" name=""/>
        <dsp:cNvSpPr/>
      </dsp:nvSpPr>
      <dsp:spPr>
        <a:xfrm>
          <a:off x="0" y="4093486"/>
          <a:ext cx="9001125" cy="3685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Join Scouting incentives (“If you sign-up tonight, you’ll receive…”)</a:t>
          </a:r>
        </a:p>
      </dsp:txBody>
      <dsp:txXfrm>
        <a:off x="17991" y="4111477"/>
        <a:ext cx="8965143" cy="332567"/>
      </dsp:txXfrm>
    </dsp:sp>
    <dsp:sp modelId="{C269E6E0-E157-456A-A4A9-96C8F75DFBF2}">
      <dsp:nvSpPr>
        <dsp:cNvPr id="0" name=""/>
        <dsp:cNvSpPr/>
      </dsp:nvSpPr>
      <dsp:spPr>
        <a:xfrm>
          <a:off x="0" y="4505236"/>
          <a:ext cx="9001125" cy="3685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Recruit them that night – they showed up for a reason</a:t>
          </a:r>
        </a:p>
      </dsp:txBody>
      <dsp:txXfrm>
        <a:off x="17991" y="4523227"/>
        <a:ext cx="8965143" cy="3325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AFFCCC-2CD6-46D4-90EF-B4E2394FD8F2}">
      <dsp:nvSpPr>
        <dsp:cNvPr id="0" name=""/>
        <dsp:cNvSpPr/>
      </dsp:nvSpPr>
      <dsp:spPr>
        <a:xfrm>
          <a:off x="0" y="90324"/>
          <a:ext cx="6422135" cy="755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Get the family to register at the event  “Tonight only, when you join, you will receive…”</a:t>
          </a:r>
          <a:endParaRPr lang="en-US" sz="1900" kern="1200"/>
        </a:p>
      </dsp:txBody>
      <dsp:txXfrm>
        <a:off x="36896" y="127220"/>
        <a:ext cx="6348343" cy="682028"/>
      </dsp:txXfrm>
    </dsp:sp>
    <dsp:sp modelId="{62EDEF46-3137-42FE-A553-DD9E15EFABB9}">
      <dsp:nvSpPr>
        <dsp:cNvPr id="0" name=""/>
        <dsp:cNvSpPr/>
      </dsp:nvSpPr>
      <dsp:spPr>
        <a:xfrm>
          <a:off x="0" y="900864"/>
          <a:ext cx="6422135" cy="755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Sign-up Incentives</a:t>
          </a:r>
          <a:r>
            <a:rPr lang="en-US" sz="1900" b="0" i="0" kern="1200"/>
            <a:t>  ​</a:t>
          </a:r>
          <a:endParaRPr lang="en-US" sz="1900" kern="1200"/>
        </a:p>
      </dsp:txBody>
      <dsp:txXfrm>
        <a:off x="36896" y="937760"/>
        <a:ext cx="6348343" cy="682028"/>
      </dsp:txXfrm>
    </dsp:sp>
    <dsp:sp modelId="{D1C8F893-0F75-436A-82E0-3D37A8A76F09}">
      <dsp:nvSpPr>
        <dsp:cNvPr id="0" name=""/>
        <dsp:cNvSpPr/>
      </dsp:nvSpPr>
      <dsp:spPr>
        <a:xfrm>
          <a:off x="0" y="1711404"/>
          <a:ext cx="6422135" cy="755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Allowing them to register later loses 50% or more of the youth​</a:t>
          </a:r>
          <a:endParaRPr lang="en-US" sz="1900" kern="1200"/>
        </a:p>
      </dsp:txBody>
      <dsp:txXfrm>
        <a:off x="36896" y="1748300"/>
        <a:ext cx="6348343" cy="682028"/>
      </dsp:txXfrm>
    </dsp:sp>
    <dsp:sp modelId="{ADEC4028-22D3-48F5-A3BA-931F4DF66BE1}">
      <dsp:nvSpPr>
        <dsp:cNvPr id="0" name=""/>
        <dsp:cNvSpPr/>
      </dsp:nvSpPr>
      <dsp:spPr>
        <a:xfrm>
          <a:off x="0" y="2521944"/>
          <a:ext cx="6422135" cy="755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Online vs. Paper</a:t>
          </a:r>
          <a:endParaRPr lang="en-US" sz="1900" kern="1200"/>
        </a:p>
      </dsp:txBody>
      <dsp:txXfrm>
        <a:off x="36896" y="2558840"/>
        <a:ext cx="6348343" cy="682028"/>
      </dsp:txXfrm>
    </dsp:sp>
    <dsp:sp modelId="{81377A76-543D-4B03-8EB6-A98632802B2B}">
      <dsp:nvSpPr>
        <dsp:cNvPr id="0" name=""/>
        <dsp:cNvSpPr/>
      </dsp:nvSpPr>
      <dsp:spPr>
        <a:xfrm>
          <a:off x="0" y="3277764"/>
          <a:ext cx="6422135" cy="983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90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b="0" i="0" kern="1200" dirty="0"/>
            <a:t>Online is an easy excuse to “register later”​</a:t>
          </a:r>
          <a:endParaRPr lang="en-US" sz="1500" kern="1200" dirty="0"/>
        </a:p>
        <a:p>
          <a:pPr marL="114300" lvl="1" indent="-114300" algn="l" defTabSz="666750">
            <a:lnSpc>
              <a:spcPct val="90000"/>
            </a:lnSpc>
            <a:spcBef>
              <a:spcPct val="0"/>
            </a:spcBef>
            <a:spcAft>
              <a:spcPct val="20000"/>
            </a:spcAft>
            <a:buChar char="•"/>
          </a:pPr>
          <a:r>
            <a:rPr lang="en-US" sz="1500" b="0" i="0" kern="1200" dirty="0"/>
            <a:t>Paper gets it done that evening​</a:t>
          </a:r>
          <a:endParaRPr lang="en-US" sz="1500" kern="1200" dirty="0"/>
        </a:p>
        <a:p>
          <a:pPr marL="114300" lvl="1" indent="-114300" algn="l" defTabSz="666750">
            <a:lnSpc>
              <a:spcPct val="90000"/>
            </a:lnSpc>
            <a:spcBef>
              <a:spcPct val="0"/>
            </a:spcBef>
            <a:spcAft>
              <a:spcPct val="20000"/>
            </a:spcAft>
            <a:buChar char="•"/>
          </a:pPr>
          <a:r>
            <a:rPr lang="en-US" sz="1500" kern="1200" dirty="0"/>
            <a:t>Klarna (Buy Now, Pay later) platform ONLY available for online applications</a:t>
          </a:r>
        </a:p>
      </dsp:txBody>
      <dsp:txXfrm>
        <a:off x="0" y="3277764"/>
        <a:ext cx="6422135" cy="9832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FC35EB-88C5-4F16-A5B2-6D224B4C44D6}">
      <dsp:nvSpPr>
        <dsp:cNvPr id="0" name=""/>
        <dsp:cNvSpPr/>
      </dsp:nvSpPr>
      <dsp:spPr>
        <a:xfrm>
          <a:off x="0" y="484704"/>
          <a:ext cx="4047836" cy="55896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u="sng" kern="1200"/>
            <a:t>Unit:</a:t>
          </a:r>
          <a:endParaRPr lang="en-US" sz="1400" kern="1200"/>
        </a:p>
      </dsp:txBody>
      <dsp:txXfrm>
        <a:off x="27287" y="511991"/>
        <a:ext cx="3993262" cy="504393"/>
      </dsp:txXfrm>
    </dsp:sp>
    <dsp:sp modelId="{5A5D8084-9F8A-4286-A9BA-0874D113765D}">
      <dsp:nvSpPr>
        <dsp:cNvPr id="0" name=""/>
        <dsp:cNvSpPr/>
      </dsp:nvSpPr>
      <dsp:spPr>
        <a:xfrm>
          <a:off x="0" y="1083992"/>
          <a:ext cx="4047836" cy="55896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1. Collect applications as they say “yes”</a:t>
          </a:r>
        </a:p>
      </dsp:txBody>
      <dsp:txXfrm>
        <a:off x="27287" y="1111279"/>
        <a:ext cx="3993262" cy="504393"/>
      </dsp:txXfrm>
    </dsp:sp>
    <dsp:sp modelId="{3AAA7817-9263-4AB0-B54D-82AA601CC729}">
      <dsp:nvSpPr>
        <dsp:cNvPr id="0" name=""/>
        <dsp:cNvSpPr/>
      </dsp:nvSpPr>
      <dsp:spPr>
        <a:xfrm>
          <a:off x="0" y="1683279"/>
          <a:ext cx="4047836" cy="55896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2. Send a “Thank You” for attending message</a:t>
          </a:r>
        </a:p>
      </dsp:txBody>
      <dsp:txXfrm>
        <a:off x="27287" y="1710566"/>
        <a:ext cx="3993262" cy="504393"/>
      </dsp:txXfrm>
    </dsp:sp>
    <dsp:sp modelId="{7B0C1282-FE63-41C8-B452-5920BB1CAAEF}">
      <dsp:nvSpPr>
        <dsp:cNvPr id="0" name=""/>
        <dsp:cNvSpPr/>
      </dsp:nvSpPr>
      <dsp:spPr>
        <a:xfrm>
          <a:off x="0" y="2282567"/>
          <a:ext cx="4047836" cy="55896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3. Call, Text and/or Email the “maybes” – invite them to your next Unit Event</a:t>
          </a:r>
        </a:p>
      </dsp:txBody>
      <dsp:txXfrm>
        <a:off x="27287" y="2309854"/>
        <a:ext cx="3993262" cy="504393"/>
      </dsp:txXfrm>
    </dsp:sp>
    <dsp:sp modelId="{2809FDBC-5B44-4A78-9B4C-4188AC493F71}">
      <dsp:nvSpPr>
        <dsp:cNvPr id="0" name=""/>
        <dsp:cNvSpPr/>
      </dsp:nvSpPr>
      <dsp:spPr>
        <a:xfrm>
          <a:off x="0" y="2881854"/>
          <a:ext cx="4047836" cy="55896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4. Send Welcome message to new Scout families from the unit</a:t>
          </a:r>
        </a:p>
      </dsp:txBody>
      <dsp:txXfrm>
        <a:off x="27287" y="2909141"/>
        <a:ext cx="3993262" cy="504393"/>
      </dsp:txXfrm>
    </dsp:sp>
    <dsp:sp modelId="{8B0B3C92-CE4D-451B-9D83-20A755928A6B}">
      <dsp:nvSpPr>
        <dsp:cNvPr id="0" name=""/>
        <dsp:cNvSpPr/>
      </dsp:nvSpPr>
      <dsp:spPr>
        <a:xfrm>
          <a:off x="0" y="3481142"/>
          <a:ext cx="4047836" cy="55896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5. Turn in all completed applications and payment to the Service Center or your Scout Professional</a:t>
          </a:r>
        </a:p>
      </dsp:txBody>
      <dsp:txXfrm>
        <a:off x="27287" y="3508429"/>
        <a:ext cx="3993262" cy="504393"/>
      </dsp:txXfrm>
    </dsp:sp>
    <dsp:sp modelId="{3D2EDD3A-A199-4E46-AEDE-7BE2EFAB8213}">
      <dsp:nvSpPr>
        <dsp:cNvPr id="0" name=""/>
        <dsp:cNvSpPr/>
      </dsp:nvSpPr>
      <dsp:spPr>
        <a:xfrm>
          <a:off x="0" y="4080429"/>
          <a:ext cx="4047836" cy="55896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i="1" u="sng" kern="1200"/>
            <a:t>Leader Tip: </a:t>
          </a:r>
          <a:r>
            <a:rPr lang="en-US" sz="1400" i="1" kern="1200"/>
            <a:t>It can take up to 7 invitations for a family to commit, so KEEP ASKING!</a:t>
          </a:r>
          <a:endParaRPr lang="en-US" sz="1400" kern="1200"/>
        </a:p>
      </dsp:txBody>
      <dsp:txXfrm>
        <a:off x="27287" y="4107716"/>
        <a:ext cx="3993262" cy="5043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FC35EB-88C5-4F16-A5B2-6D224B4C44D6}">
      <dsp:nvSpPr>
        <dsp:cNvPr id="0" name=""/>
        <dsp:cNvSpPr/>
      </dsp:nvSpPr>
      <dsp:spPr>
        <a:xfrm>
          <a:off x="0" y="788360"/>
          <a:ext cx="4047836" cy="5190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u="sng" kern="1200" dirty="0"/>
            <a:t>Council:</a:t>
          </a:r>
          <a:endParaRPr lang="en-US" sz="1300" kern="1200" dirty="0"/>
        </a:p>
      </dsp:txBody>
      <dsp:txXfrm>
        <a:off x="25337" y="813697"/>
        <a:ext cx="3997162" cy="468367"/>
      </dsp:txXfrm>
    </dsp:sp>
    <dsp:sp modelId="{5A5D8084-9F8A-4286-A9BA-0874D113765D}">
      <dsp:nvSpPr>
        <dsp:cNvPr id="0" name=""/>
        <dsp:cNvSpPr/>
      </dsp:nvSpPr>
      <dsp:spPr>
        <a:xfrm>
          <a:off x="0" y="1344841"/>
          <a:ext cx="4047836" cy="5190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1. Enter all application into system within 1-2 business days</a:t>
          </a:r>
        </a:p>
      </dsp:txBody>
      <dsp:txXfrm>
        <a:off x="25337" y="1370178"/>
        <a:ext cx="3997162" cy="468367"/>
      </dsp:txXfrm>
    </dsp:sp>
    <dsp:sp modelId="{3AAA7817-9263-4AB0-B54D-82AA601CC729}">
      <dsp:nvSpPr>
        <dsp:cNvPr id="0" name=""/>
        <dsp:cNvSpPr/>
      </dsp:nvSpPr>
      <dsp:spPr>
        <a:xfrm>
          <a:off x="0" y="1901322"/>
          <a:ext cx="4047836" cy="5190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2. Emails sent 2 hours after the event thanking them for coming (if QR code sign-in sheet was used)</a:t>
          </a:r>
        </a:p>
      </dsp:txBody>
      <dsp:txXfrm>
        <a:off x="25337" y="1926659"/>
        <a:ext cx="3997162" cy="468367"/>
      </dsp:txXfrm>
    </dsp:sp>
    <dsp:sp modelId="{7B0C1282-FE63-41C8-B452-5920BB1CAAEF}">
      <dsp:nvSpPr>
        <dsp:cNvPr id="0" name=""/>
        <dsp:cNvSpPr/>
      </dsp:nvSpPr>
      <dsp:spPr>
        <a:xfrm>
          <a:off x="0" y="2457803"/>
          <a:ext cx="4047836" cy="5190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3. Emails sent 4 days after recruitment event</a:t>
          </a:r>
        </a:p>
      </dsp:txBody>
      <dsp:txXfrm>
        <a:off x="25337" y="2483140"/>
        <a:ext cx="3997162" cy="468367"/>
      </dsp:txXfrm>
    </dsp:sp>
    <dsp:sp modelId="{2809FDBC-5B44-4A78-9B4C-4188AC493F71}">
      <dsp:nvSpPr>
        <dsp:cNvPr id="0" name=""/>
        <dsp:cNvSpPr/>
      </dsp:nvSpPr>
      <dsp:spPr>
        <a:xfrm>
          <a:off x="0" y="3014285"/>
          <a:ext cx="4047836" cy="5190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4. Emails sent 8 days after recruitment event</a:t>
          </a:r>
        </a:p>
      </dsp:txBody>
      <dsp:txXfrm>
        <a:off x="25337" y="3039622"/>
        <a:ext cx="3997162" cy="468367"/>
      </dsp:txXfrm>
    </dsp:sp>
    <dsp:sp modelId="{8B0B3C92-CE4D-451B-9D83-20A755928A6B}">
      <dsp:nvSpPr>
        <dsp:cNvPr id="0" name=""/>
        <dsp:cNvSpPr/>
      </dsp:nvSpPr>
      <dsp:spPr>
        <a:xfrm>
          <a:off x="0" y="3570766"/>
          <a:ext cx="4047836" cy="5190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5. Welcome to Scouting email goes out every Friday</a:t>
          </a:r>
        </a:p>
      </dsp:txBody>
      <dsp:txXfrm>
        <a:off x="25337" y="3596103"/>
        <a:ext cx="3997162" cy="468367"/>
      </dsp:txXfrm>
    </dsp:sp>
    <dsp:sp modelId="{3D2EDD3A-A199-4E46-AEDE-7BE2EFAB8213}">
      <dsp:nvSpPr>
        <dsp:cNvPr id="0" name=""/>
        <dsp:cNvSpPr/>
      </dsp:nvSpPr>
      <dsp:spPr>
        <a:xfrm>
          <a:off x="0" y="4127247"/>
          <a:ext cx="4047836" cy="5190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6. Check-in emails sent 30, 60, 90 days after registration</a:t>
          </a:r>
        </a:p>
      </dsp:txBody>
      <dsp:txXfrm>
        <a:off x="25337" y="4152584"/>
        <a:ext cx="3997162" cy="46836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4.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1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31479-09EC-4BA5-802F-04EF136919F8}" type="datetimeFigureOut">
              <a:rPr lang="en-US" smtClean="0"/>
              <a:t>5/29/2026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8ACB7B-0B13-480E-9F10-F5B0FC5D011B}" type="slidenum">
              <a:rPr lang="en-US" smtClean="0"/>
              <a:t>‹#›</a:t>
            </a:fld>
            <a:endParaRPr lang="en-US"/>
          </a:p>
        </p:txBody>
      </p:sp>
    </p:spTree>
    <p:extLst>
      <p:ext uri="{BB962C8B-B14F-4D97-AF65-F5344CB8AC3E}">
        <p14:creationId xmlns:p14="http://schemas.microsoft.com/office/powerpoint/2010/main" val="2411185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our 2026 Fall Membership Kick-off! Do note that these slides will be available on the GTBAC recruitment resource page. Please take notes and hold any questions until the end. </a:t>
            </a:r>
          </a:p>
        </p:txBody>
      </p:sp>
      <p:sp>
        <p:nvSpPr>
          <p:cNvPr id="4" name="Slide Number Placeholder 3"/>
          <p:cNvSpPr>
            <a:spLocks noGrp="1"/>
          </p:cNvSpPr>
          <p:nvPr>
            <p:ph type="sldNum" sz="quarter" idx="5"/>
          </p:nvPr>
        </p:nvSpPr>
        <p:spPr/>
        <p:txBody>
          <a:bodyPr/>
          <a:lstStyle/>
          <a:p>
            <a:fld id="{E08ACB7B-0B13-480E-9F10-F5B0FC5D011B}" type="slidenum">
              <a:rPr lang="en-US" smtClean="0"/>
              <a:t>1</a:t>
            </a:fld>
            <a:endParaRPr lang="en-US"/>
          </a:p>
        </p:txBody>
      </p:sp>
    </p:spTree>
    <p:extLst>
      <p:ext uri="{BB962C8B-B14F-4D97-AF65-F5344CB8AC3E}">
        <p14:creationId xmlns:p14="http://schemas.microsoft.com/office/powerpoint/2010/main" val="1069065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Sharing the good news of Scouting comes in many shapes and forms. The council offers easy activities your unit can check out from the office to use at recruitment events and open houses. We have a limited number of items, so contact your professional for more information and to schedule to check out an item. </a:t>
            </a:r>
          </a:p>
        </p:txBody>
      </p:sp>
      <p:sp>
        <p:nvSpPr>
          <p:cNvPr id="4" name="Slide Number Placeholder 3"/>
          <p:cNvSpPr>
            <a:spLocks noGrp="1"/>
          </p:cNvSpPr>
          <p:nvPr>
            <p:ph type="sldNum" sz="quarter" idx="5"/>
          </p:nvPr>
        </p:nvSpPr>
        <p:spPr/>
        <p:txBody>
          <a:bodyPr/>
          <a:lstStyle/>
          <a:p>
            <a:fld id="{CBB6FF7D-95AA-4BBA-A5B2-47686D866BBB}" type="slidenum">
              <a:rPr lang="en-US" smtClean="0"/>
              <a:t>11</a:t>
            </a:fld>
            <a:endParaRPr lang="en-US"/>
          </a:p>
        </p:txBody>
      </p:sp>
    </p:spTree>
    <p:extLst>
      <p:ext uri="{BB962C8B-B14F-4D97-AF65-F5344CB8AC3E}">
        <p14:creationId xmlns:p14="http://schemas.microsoft.com/office/powerpoint/2010/main" val="1046804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3 simple tasks we challenge you all to complete before the end of July.</a:t>
            </a:r>
          </a:p>
        </p:txBody>
      </p:sp>
      <p:sp>
        <p:nvSpPr>
          <p:cNvPr id="4" name="Slide Number Placeholder 3"/>
          <p:cNvSpPr>
            <a:spLocks noGrp="1"/>
          </p:cNvSpPr>
          <p:nvPr>
            <p:ph type="sldNum" sz="quarter" idx="5"/>
          </p:nvPr>
        </p:nvSpPr>
        <p:spPr/>
        <p:txBody>
          <a:bodyPr/>
          <a:lstStyle/>
          <a:p>
            <a:fld id="{E08ACB7B-0B13-480E-9F10-F5B0FC5D011B}" type="slidenum">
              <a:rPr lang="en-US" smtClean="0"/>
              <a:t>12</a:t>
            </a:fld>
            <a:endParaRPr lang="en-US"/>
          </a:p>
        </p:txBody>
      </p:sp>
    </p:spTree>
    <p:extLst>
      <p:ext uri="{BB962C8B-B14F-4D97-AF65-F5344CB8AC3E}">
        <p14:creationId xmlns:p14="http://schemas.microsoft.com/office/powerpoint/2010/main" val="2117898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Unit’s New Member Coordinator will be an absolute must for everyone this year. It should be someone who is committed to growing Scouting. </a:t>
            </a:r>
          </a:p>
        </p:txBody>
      </p:sp>
      <p:sp>
        <p:nvSpPr>
          <p:cNvPr id="4" name="Slide Number Placeholder 3"/>
          <p:cNvSpPr>
            <a:spLocks noGrp="1"/>
          </p:cNvSpPr>
          <p:nvPr>
            <p:ph type="sldNum" sz="quarter" idx="5"/>
          </p:nvPr>
        </p:nvSpPr>
        <p:spPr/>
        <p:txBody>
          <a:bodyPr/>
          <a:lstStyle/>
          <a:p>
            <a:fld id="{CBB6FF7D-95AA-4BBA-A5B2-47686D866BBB}" type="slidenum">
              <a:rPr lang="en-US" smtClean="0"/>
              <a:t>14</a:t>
            </a:fld>
            <a:endParaRPr lang="en-US"/>
          </a:p>
        </p:txBody>
      </p:sp>
    </p:spTree>
    <p:extLst>
      <p:ext uri="{BB962C8B-B14F-4D97-AF65-F5344CB8AC3E}">
        <p14:creationId xmlns:p14="http://schemas.microsoft.com/office/powerpoint/2010/main" val="1232228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new member coordinator’s role share the benefits of Scouting, coordinator unit recruitment and guide the joining and welcoming process. Scan the QR code to learn more about the new member coordinator. I challenge you to think of 1-2 individuals in your unit who could serve in this role. Our district membership team will be reaching out to talk to the units and gather their names and contact info, so we can work together. </a:t>
            </a:r>
          </a:p>
        </p:txBody>
      </p:sp>
      <p:sp>
        <p:nvSpPr>
          <p:cNvPr id="4" name="Slide Number Placeholder 3"/>
          <p:cNvSpPr>
            <a:spLocks noGrp="1"/>
          </p:cNvSpPr>
          <p:nvPr>
            <p:ph type="sldNum" sz="quarter" idx="5"/>
          </p:nvPr>
        </p:nvSpPr>
        <p:spPr/>
        <p:txBody>
          <a:bodyPr/>
          <a:lstStyle/>
          <a:p>
            <a:fld id="{E08ACB7B-0B13-480E-9F10-F5B0FC5D011B}" type="slidenum">
              <a:rPr lang="en-US" smtClean="0"/>
              <a:t>15</a:t>
            </a:fld>
            <a:endParaRPr lang="en-US"/>
          </a:p>
        </p:txBody>
      </p:sp>
    </p:spTree>
    <p:extLst>
      <p:ext uri="{BB962C8B-B14F-4D97-AF65-F5344CB8AC3E}">
        <p14:creationId xmlns:p14="http://schemas.microsoft.com/office/powerpoint/2010/main" val="1354622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volunteer driven and professionally guided. Scheduling YOUR unit-led recruitments is a must! The timeline of events gives you an idea of what the expectation is when you set your recruitment dates. School </a:t>
            </a:r>
            <a:r>
              <a:rPr lang="en-US" err="1"/>
              <a:t>adminstrators</a:t>
            </a:r>
            <a:r>
              <a:rPr lang="en-US"/>
              <a:t> are back in the office starting mid-July. Work with your new member coordinator and scouting professional to get scheduling help and guidance. </a:t>
            </a:r>
          </a:p>
        </p:txBody>
      </p:sp>
      <p:sp>
        <p:nvSpPr>
          <p:cNvPr id="4" name="Slide Number Placeholder 3"/>
          <p:cNvSpPr>
            <a:spLocks noGrp="1"/>
          </p:cNvSpPr>
          <p:nvPr>
            <p:ph type="sldNum" sz="quarter" idx="5"/>
          </p:nvPr>
        </p:nvSpPr>
        <p:spPr/>
        <p:txBody>
          <a:bodyPr/>
          <a:lstStyle/>
          <a:p>
            <a:fld id="{E08ACB7B-0B13-480E-9F10-F5B0FC5D011B}" type="slidenum">
              <a:rPr lang="en-US" smtClean="0"/>
              <a:t>16</a:t>
            </a:fld>
            <a:endParaRPr lang="en-US"/>
          </a:p>
        </p:txBody>
      </p:sp>
    </p:spTree>
    <p:extLst>
      <p:ext uri="{BB962C8B-B14F-4D97-AF65-F5344CB8AC3E}">
        <p14:creationId xmlns:p14="http://schemas.microsoft.com/office/powerpoint/2010/main" val="6107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crates are needed for your recruitment event. Once your recruitment event is scheduled, contact your Scout professional to get your hands on one of these babies. It’ll have everything you need to have a successful recruitment event and don’t forget to return it, so another unit can use it too!</a:t>
            </a:r>
          </a:p>
        </p:txBody>
      </p:sp>
      <p:sp>
        <p:nvSpPr>
          <p:cNvPr id="4" name="Slide Number Placeholder 3"/>
          <p:cNvSpPr>
            <a:spLocks noGrp="1"/>
          </p:cNvSpPr>
          <p:nvPr>
            <p:ph type="sldNum" sz="quarter" idx="5"/>
          </p:nvPr>
        </p:nvSpPr>
        <p:spPr/>
        <p:txBody>
          <a:bodyPr/>
          <a:lstStyle/>
          <a:p>
            <a:fld id="{E08ACB7B-0B13-480E-9F10-F5B0FC5D011B}" type="slidenum">
              <a:rPr lang="en-US" smtClean="0"/>
              <a:t>17</a:t>
            </a:fld>
            <a:endParaRPr lang="en-US"/>
          </a:p>
        </p:txBody>
      </p:sp>
    </p:spTree>
    <p:extLst>
      <p:ext uri="{BB962C8B-B14F-4D97-AF65-F5344CB8AC3E}">
        <p14:creationId xmlns:p14="http://schemas.microsoft.com/office/powerpoint/2010/main" val="963592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 recruitment event, correct information is essential for communication, information and follow-up. Visiting families need to scan the QR code when they enter, complete the form and it will redirect them to our Parent’s Guide to Scouting. I’ve brought several copies for you to review. The guide works for any Scouting program and is simple to understand. While at your recruitment, use the guide as a guide of what to share and discuss. More importantly, KEEP IT SIMPLE!</a:t>
            </a:r>
          </a:p>
        </p:txBody>
      </p:sp>
      <p:sp>
        <p:nvSpPr>
          <p:cNvPr id="4" name="Slide Number Placeholder 3"/>
          <p:cNvSpPr>
            <a:spLocks noGrp="1"/>
          </p:cNvSpPr>
          <p:nvPr>
            <p:ph type="sldNum" sz="quarter" idx="5"/>
          </p:nvPr>
        </p:nvSpPr>
        <p:spPr/>
        <p:txBody>
          <a:bodyPr/>
          <a:lstStyle/>
          <a:p>
            <a:fld id="{E08ACB7B-0B13-480E-9F10-F5B0FC5D011B}" type="slidenum">
              <a:rPr lang="en-US" smtClean="0"/>
              <a:t>18</a:t>
            </a:fld>
            <a:endParaRPr lang="en-US"/>
          </a:p>
        </p:txBody>
      </p:sp>
    </p:spTree>
    <p:extLst>
      <p:ext uri="{BB962C8B-B14F-4D97-AF65-F5344CB8AC3E}">
        <p14:creationId xmlns:p14="http://schemas.microsoft.com/office/powerpoint/2010/main" val="3089354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of what a recruitment or open house can look like – </a:t>
            </a:r>
          </a:p>
          <a:p>
            <a:r>
              <a:rPr lang="en-US"/>
              <a:t>The half-uniform, half-unit shirt can seem odd to some of you, but it works. If everyone is in uniform, some families can feel intimidated. We want families to feel welcome</a:t>
            </a:r>
          </a:p>
          <a:p>
            <a:pPr marL="174708" indent="-174708">
              <a:buFontTx/>
              <a:buChar char="-"/>
            </a:pPr>
            <a:r>
              <a:rPr lang="en-US"/>
              <a:t>I mentioned before the importance of having a calendar ready to go. It doesn’t have to be a full 12 months, but just highlight the next 90 days to give the families a taste of what your unit does. </a:t>
            </a:r>
          </a:p>
          <a:p>
            <a:pPr marL="174708" indent="-174708">
              <a:buFontTx/>
              <a:buChar char="-"/>
            </a:pPr>
            <a:r>
              <a:rPr lang="en-US"/>
              <a:t>Bring your own unit specific “Welcome to Scouting” materials. The council professionals will also have items available and be sure to check out the recruitment resource webpage at www.tampabayscouting.org/recruitment</a:t>
            </a:r>
          </a:p>
          <a:p>
            <a:pPr marL="174708" indent="-174708">
              <a:buFontTx/>
              <a:buChar char="-"/>
            </a:pPr>
            <a:r>
              <a:rPr lang="en-US"/>
              <a:t>Every family that comes to a recruitment or open house should be handed a paper youth application whether your unit uses online applications or not. If the location that you are holding your recruitment doesn’t have good </a:t>
            </a:r>
            <a:r>
              <a:rPr lang="en-US" err="1"/>
              <a:t>wifi</a:t>
            </a:r>
            <a:r>
              <a:rPr lang="en-US"/>
              <a:t> or cell service for some reason, it’s an easy item for families to fill out and turn in. And PLEASE, get those paper applications turned in with 24 hours of your event. </a:t>
            </a:r>
          </a:p>
        </p:txBody>
      </p:sp>
      <p:sp>
        <p:nvSpPr>
          <p:cNvPr id="4" name="Slide Number Placeholder 3"/>
          <p:cNvSpPr>
            <a:spLocks noGrp="1"/>
          </p:cNvSpPr>
          <p:nvPr>
            <p:ph type="sldNum" sz="quarter" idx="5"/>
          </p:nvPr>
        </p:nvSpPr>
        <p:spPr/>
        <p:txBody>
          <a:bodyPr/>
          <a:lstStyle/>
          <a:p>
            <a:fld id="{CBB6FF7D-95AA-4BBA-A5B2-47686D866BBB}" type="slidenum">
              <a:rPr lang="en-US" smtClean="0"/>
              <a:t>19</a:t>
            </a:fld>
            <a:endParaRPr lang="en-US"/>
          </a:p>
        </p:txBody>
      </p:sp>
    </p:spTree>
    <p:extLst>
      <p:ext uri="{BB962C8B-B14F-4D97-AF65-F5344CB8AC3E}">
        <p14:creationId xmlns:p14="http://schemas.microsoft.com/office/powerpoint/2010/main" val="3925013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some great joining incentives this year with a 7-1 whistle, water bottle, free fall activities and a Cub specific welcome packet. We need to move away from letting families leave without signing up. They came for a reason, let’s get them signed up that night! Families will sign their kids up for soccer, football or other activities with little to no information, why would they not do the same with us?? </a:t>
            </a:r>
          </a:p>
        </p:txBody>
      </p:sp>
      <p:sp>
        <p:nvSpPr>
          <p:cNvPr id="4" name="Slide Number Placeholder 3"/>
          <p:cNvSpPr>
            <a:spLocks noGrp="1"/>
          </p:cNvSpPr>
          <p:nvPr>
            <p:ph type="sldNum" sz="quarter" idx="5"/>
          </p:nvPr>
        </p:nvSpPr>
        <p:spPr/>
        <p:txBody>
          <a:bodyPr/>
          <a:lstStyle/>
          <a:p>
            <a:fld id="{E08ACB7B-0B13-480E-9F10-F5B0FC5D011B}" type="slidenum">
              <a:rPr lang="en-US" smtClean="0"/>
              <a:t>20</a:t>
            </a:fld>
            <a:endParaRPr lang="en-US"/>
          </a:p>
        </p:txBody>
      </p:sp>
    </p:spTree>
    <p:extLst>
      <p:ext uri="{BB962C8B-B14F-4D97-AF65-F5344CB8AC3E}">
        <p14:creationId xmlns:p14="http://schemas.microsoft.com/office/powerpoint/2010/main" val="419600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Cub Scout specific incentive kids will receive the night they sign up. </a:t>
            </a:r>
          </a:p>
        </p:txBody>
      </p:sp>
      <p:sp>
        <p:nvSpPr>
          <p:cNvPr id="4" name="Slide Number Placeholder 3"/>
          <p:cNvSpPr>
            <a:spLocks noGrp="1"/>
          </p:cNvSpPr>
          <p:nvPr>
            <p:ph type="sldNum" sz="quarter" idx="5"/>
          </p:nvPr>
        </p:nvSpPr>
        <p:spPr/>
        <p:txBody>
          <a:bodyPr/>
          <a:lstStyle/>
          <a:p>
            <a:fld id="{E08ACB7B-0B13-480E-9F10-F5B0FC5D011B}" type="slidenum">
              <a:rPr lang="en-US" smtClean="0"/>
              <a:t>21</a:t>
            </a:fld>
            <a:endParaRPr lang="en-US"/>
          </a:p>
        </p:txBody>
      </p:sp>
    </p:spTree>
    <p:extLst>
      <p:ext uri="{BB962C8B-B14F-4D97-AF65-F5344CB8AC3E}">
        <p14:creationId xmlns:p14="http://schemas.microsoft.com/office/powerpoint/2010/main" val="1053496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jump into our Fall Goals and Objectives – We wanted to make it easy for everyone this year with a simple number, that is 15% growth for every unit. By everyone committing to growing their units by at least 15%, our district will achieve growth overall. This only works if everyone commits to growing Scouting and not waiting for our professional to do everything. We as volunteers must lead our recruitment efforts with guidance from our professional. </a:t>
            </a:r>
          </a:p>
        </p:txBody>
      </p:sp>
      <p:sp>
        <p:nvSpPr>
          <p:cNvPr id="4" name="Slide Number Placeholder 3"/>
          <p:cNvSpPr>
            <a:spLocks noGrp="1"/>
          </p:cNvSpPr>
          <p:nvPr>
            <p:ph type="sldNum" sz="quarter" idx="5"/>
          </p:nvPr>
        </p:nvSpPr>
        <p:spPr/>
        <p:txBody>
          <a:bodyPr/>
          <a:lstStyle/>
          <a:p>
            <a:fld id="{E08ACB7B-0B13-480E-9F10-F5B0FC5D011B}" type="slidenum">
              <a:rPr lang="en-US" smtClean="0"/>
              <a:t>2</a:t>
            </a:fld>
            <a:endParaRPr lang="en-US"/>
          </a:p>
        </p:txBody>
      </p:sp>
    </p:spTree>
    <p:extLst>
      <p:ext uri="{BB962C8B-B14F-4D97-AF65-F5344CB8AC3E}">
        <p14:creationId xmlns:p14="http://schemas.microsoft.com/office/powerpoint/2010/main" val="743279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Speaking of activities, we have great relationships with many of our sporting groups here in the Tampa Bay area. We just had the Scout days with the Tampa Tarpons and Lakeland Flying Tigers. These and other great partnerships in our communities are available to help with your yearly planning to help recruit and retain Scouts. Even if they don’t care for sports, there are STEM/NOVA events, Cub Activity Days at our camps and much more. Be sure when you’re planning your year, to have a blank calendar, a school calendar and the GTBAC calendar readily available. And what’s even better is our Cub Adventure events this Fall are FREE for new Scouts who join! Another great way to incentivize them to join and stay!</a:t>
            </a:r>
          </a:p>
        </p:txBody>
      </p:sp>
      <p:sp>
        <p:nvSpPr>
          <p:cNvPr id="4" name="Slide Number Placeholder 3"/>
          <p:cNvSpPr>
            <a:spLocks noGrp="1"/>
          </p:cNvSpPr>
          <p:nvPr>
            <p:ph type="sldNum" sz="quarter" idx="5"/>
          </p:nvPr>
        </p:nvSpPr>
        <p:spPr/>
        <p:txBody>
          <a:bodyPr/>
          <a:lstStyle/>
          <a:p>
            <a:fld id="{CBB6FF7D-95AA-4BBA-A5B2-47686D866BBB}" type="slidenum">
              <a:rPr lang="en-US" smtClean="0"/>
              <a:t>22</a:t>
            </a:fld>
            <a:endParaRPr lang="en-US"/>
          </a:p>
        </p:txBody>
      </p:sp>
    </p:spTree>
    <p:extLst>
      <p:ext uri="{BB962C8B-B14F-4D97-AF65-F5344CB8AC3E}">
        <p14:creationId xmlns:p14="http://schemas.microsoft.com/office/powerpoint/2010/main" val="2241091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see here on the slide what the expectations are regarding follow-up from both the unit and the council. (Read the slide as needed)</a:t>
            </a:r>
          </a:p>
          <a:p>
            <a:r>
              <a:rPr lang="en-US"/>
              <a:t>I will emphasize the importance of using the QR code for the sign in at the recruitment event. Once they complete the info form, the council will send them a “thank you for coming” email within 2 hours of the event. </a:t>
            </a:r>
          </a:p>
        </p:txBody>
      </p:sp>
      <p:sp>
        <p:nvSpPr>
          <p:cNvPr id="4" name="Slide Number Placeholder 3"/>
          <p:cNvSpPr>
            <a:spLocks noGrp="1"/>
          </p:cNvSpPr>
          <p:nvPr>
            <p:ph type="sldNum" sz="quarter" idx="5"/>
          </p:nvPr>
        </p:nvSpPr>
        <p:spPr/>
        <p:txBody>
          <a:bodyPr/>
          <a:lstStyle/>
          <a:p>
            <a:fld id="{E08ACB7B-0B13-480E-9F10-F5B0FC5D011B}" type="slidenum">
              <a:rPr lang="en-US" smtClean="0"/>
              <a:t>23</a:t>
            </a:fld>
            <a:endParaRPr lang="en-US"/>
          </a:p>
        </p:txBody>
      </p:sp>
    </p:spTree>
    <p:extLst>
      <p:ext uri="{BB962C8B-B14F-4D97-AF65-F5344CB8AC3E}">
        <p14:creationId xmlns:p14="http://schemas.microsoft.com/office/powerpoint/2010/main" val="2962039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it’s your turn. Here are 3 simple tasks I challenge you to complete as part of the “Invite” category. </a:t>
            </a:r>
          </a:p>
        </p:txBody>
      </p:sp>
      <p:sp>
        <p:nvSpPr>
          <p:cNvPr id="4" name="Slide Number Placeholder 3"/>
          <p:cNvSpPr>
            <a:spLocks noGrp="1"/>
          </p:cNvSpPr>
          <p:nvPr>
            <p:ph type="sldNum" sz="quarter" idx="5"/>
          </p:nvPr>
        </p:nvSpPr>
        <p:spPr/>
        <p:txBody>
          <a:bodyPr/>
          <a:lstStyle/>
          <a:p>
            <a:fld id="{E08ACB7B-0B13-480E-9F10-F5B0FC5D011B}" type="slidenum">
              <a:rPr lang="en-US" smtClean="0"/>
              <a:t>24</a:t>
            </a:fld>
            <a:endParaRPr lang="en-US"/>
          </a:p>
        </p:txBody>
      </p:sp>
    </p:spTree>
    <p:extLst>
      <p:ext uri="{BB962C8B-B14F-4D97-AF65-F5344CB8AC3E}">
        <p14:creationId xmlns:p14="http://schemas.microsoft.com/office/powerpoint/2010/main" val="1386153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if you get parents engaged, let them lead (even just a little), give them tools to lead and succeed, recognize them and maybe give them an overstock patch as a recognition item, the parent should appreciate it (some might be embarrassed), but their child will feel proud:  my dad was a hero.  They love him.  That builds stronger families right there.   </a:t>
            </a:r>
          </a:p>
          <a:p>
            <a:r>
              <a:rPr lang="en-US"/>
              <a:t>And that Scout may bug his dad or mom and say: “can you come next time and help again – maybe you’ll get another patch”.   Hey, if the patch recognition motivates a Scout to bug his parent to help you, use it.</a:t>
            </a:r>
          </a:p>
          <a:p>
            <a:r>
              <a:rPr lang="en-US"/>
              <a:t>Also, recently, I’ve thought about the Cubmaster as Hero image, and realized there is a downside:  Some Cubs will look at their Cubmaster or Den Leader and may say to dad or mom: “I wish you could be as awesome as my Den Leader”.  Some parents (especially dads) may feal threatened by that comparison, and less keen on doing Cub Scouting – but if you as a Cubmaster or Den Co-Leader elevate the other parents, your Scouts will see their parents as Superheroes, even if the parents don’t have a Khaki Superman outfit.  Or don’t have it yet.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076B8-0C2D-48B7-ADF0-6D539CDD439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402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resources from National and other councils to help you engage potential new leaders. Focus on the little things and tasks parents can do. We want people to feel wanted and appreciated. Don’t let families sit in the back of the room with their phones. Get them engaged!</a:t>
            </a:r>
          </a:p>
        </p:txBody>
      </p:sp>
      <p:sp>
        <p:nvSpPr>
          <p:cNvPr id="4" name="Slide Number Placeholder 3"/>
          <p:cNvSpPr>
            <a:spLocks noGrp="1"/>
          </p:cNvSpPr>
          <p:nvPr>
            <p:ph type="sldNum" sz="quarter" idx="5"/>
          </p:nvPr>
        </p:nvSpPr>
        <p:spPr/>
        <p:txBody>
          <a:bodyPr/>
          <a:lstStyle/>
          <a:p>
            <a:fld id="{E08ACB7B-0B13-480E-9F10-F5B0FC5D011B}" type="slidenum">
              <a:rPr lang="en-US" smtClean="0"/>
              <a:t>28</a:t>
            </a:fld>
            <a:endParaRPr lang="en-US"/>
          </a:p>
        </p:txBody>
      </p:sp>
    </p:spTree>
    <p:extLst>
      <p:ext uri="{BB962C8B-B14F-4D97-AF65-F5344CB8AC3E}">
        <p14:creationId xmlns:p14="http://schemas.microsoft.com/office/powerpoint/2010/main" val="4117815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3 simple tasks you can do this month to help with the engagement. </a:t>
            </a:r>
          </a:p>
        </p:txBody>
      </p:sp>
      <p:sp>
        <p:nvSpPr>
          <p:cNvPr id="4" name="Slide Number Placeholder 3"/>
          <p:cNvSpPr>
            <a:spLocks noGrp="1"/>
          </p:cNvSpPr>
          <p:nvPr>
            <p:ph type="sldNum" sz="quarter" idx="5"/>
          </p:nvPr>
        </p:nvSpPr>
        <p:spPr/>
        <p:txBody>
          <a:bodyPr/>
          <a:lstStyle/>
          <a:p>
            <a:fld id="{E08ACB7B-0B13-480E-9F10-F5B0FC5D011B}" type="slidenum">
              <a:rPr lang="en-US" smtClean="0"/>
              <a:t>29</a:t>
            </a:fld>
            <a:endParaRPr lang="en-US"/>
          </a:p>
        </p:txBody>
      </p:sp>
    </p:spTree>
    <p:extLst>
      <p:ext uri="{BB962C8B-B14F-4D97-AF65-F5344CB8AC3E}">
        <p14:creationId xmlns:p14="http://schemas.microsoft.com/office/powerpoint/2010/main" val="1869928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quick review of our theme and resources available to you and your unit</a:t>
            </a:r>
          </a:p>
        </p:txBody>
      </p:sp>
      <p:sp>
        <p:nvSpPr>
          <p:cNvPr id="4" name="Slide Number Placeholder 3"/>
          <p:cNvSpPr>
            <a:spLocks noGrp="1"/>
          </p:cNvSpPr>
          <p:nvPr>
            <p:ph type="sldNum" sz="quarter" idx="5"/>
          </p:nvPr>
        </p:nvSpPr>
        <p:spPr/>
        <p:txBody>
          <a:bodyPr/>
          <a:lstStyle/>
          <a:p>
            <a:fld id="{EA87FEC5-DDEB-430E-8CB3-7967F2F105FE}" type="slidenum">
              <a:rPr lang="en-US" smtClean="0"/>
              <a:t>30</a:t>
            </a:fld>
            <a:endParaRPr lang="en-US"/>
          </a:p>
        </p:txBody>
      </p:sp>
    </p:spTree>
    <p:extLst>
      <p:ext uri="{BB962C8B-B14F-4D97-AF65-F5344CB8AC3E}">
        <p14:creationId xmlns:p14="http://schemas.microsoft.com/office/powerpoint/2010/main" val="2033688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the GTBAC recruitment resource page</a:t>
            </a:r>
          </a:p>
        </p:txBody>
      </p:sp>
      <p:sp>
        <p:nvSpPr>
          <p:cNvPr id="4" name="Slide Number Placeholder 3"/>
          <p:cNvSpPr>
            <a:spLocks noGrp="1"/>
          </p:cNvSpPr>
          <p:nvPr>
            <p:ph type="sldNum" sz="quarter" idx="5"/>
          </p:nvPr>
        </p:nvSpPr>
        <p:spPr/>
        <p:txBody>
          <a:bodyPr/>
          <a:lstStyle/>
          <a:p>
            <a:fld id="{E08ACB7B-0B13-480E-9F10-F5B0FC5D011B}" type="slidenum">
              <a:rPr lang="en-US" smtClean="0"/>
              <a:t>31</a:t>
            </a:fld>
            <a:endParaRPr lang="en-US"/>
          </a:p>
        </p:txBody>
      </p:sp>
    </p:spTree>
    <p:extLst>
      <p:ext uri="{BB962C8B-B14F-4D97-AF65-F5344CB8AC3E}">
        <p14:creationId xmlns:p14="http://schemas.microsoft.com/office/powerpoint/2010/main" val="3254622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Lastly, these are “Other” tasks I challenge you to complete in preparation of Fall recruitment season. Visibility is essential if we want families to join. </a:t>
            </a:r>
          </a:p>
        </p:txBody>
      </p:sp>
      <p:sp>
        <p:nvSpPr>
          <p:cNvPr id="4" name="Slide Number Placeholder 3"/>
          <p:cNvSpPr>
            <a:spLocks noGrp="1"/>
          </p:cNvSpPr>
          <p:nvPr>
            <p:ph type="sldNum" sz="quarter" idx="5"/>
          </p:nvPr>
        </p:nvSpPr>
        <p:spPr/>
        <p:txBody>
          <a:bodyPr/>
          <a:lstStyle/>
          <a:p>
            <a:fld id="{E08ACB7B-0B13-480E-9F10-F5B0FC5D011B}" type="slidenum">
              <a:rPr lang="en-US" smtClean="0"/>
              <a:t>32</a:t>
            </a:fld>
            <a:endParaRPr lang="en-US"/>
          </a:p>
        </p:txBody>
      </p:sp>
    </p:spTree>
    <p:extLst>
      <p:ext uri="{BB962C8B-B14F-4D97-AF65-F5344CB8AC3E}">
        <p14:creationId xmlns:p14="http://schemas.microsoft.com/office/powerpoint/2010/main" val="2813536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Lastly, remember these 3 words – SHARE, INVITE, ENGAGE!</a:t>
            </a:r>
          </a:p>
        </p:txBody>
      </p:sp>
      <p:sp>
        <p:nvSpPr>
          <p:cNvPr id="4" name="Slide Number Placeholder 3"/>
          <p:cNvSpPr>
            <a:spLocks noGrp="1"/>
          </p:cNvSpPr>
          <p:nvPr>
            <p:ph type="sldNum" sz="quarter" idx="5"/>
          </p:nvPr>
        </p:nvSpPr>
        <p:spPr/>
        <p:txBody>
          <a:bodyPr/>
          <a:lstStyle/>
          <a:p>
            <a:fld id="{CBB6FF7D-95AA-4BBA-A5B2-47686D866BBB}" type="slidenum">
              <a:rPr lang="en-US" smtClean="0"/>
              <a:t>33</a:t>
            </a:fld>
            <a:endParaRPr lang="en-US"/>
          </a:p>
        </p:txBody>
      </p:sp>
    </p:spTree>
    <p:extLst>
      <p:ext uri="{BB962C8B-B14F-4D97-AF65-F5344CB8AC3E}">
        <p14:creationId xmlns:p14="http://schemas.microsoft.com/office/powerpoint/2010/main" val="208513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Recruitment can be as easy as 1, 2, 3. We love Scouting, so let’s share it, invite families to join, and engage new potential leaders to make our programs great! We will discuss each category in detail and include simple tasks or to-do’s you can do to start. Let’s start with “Share”!</a:t>
            </a:r>
          </a:p>
        </p:txBody>
      </p:sp>
      <p:sp>
        <p:nvSpPr>
          <p:cNvPr id="4" name="Slide Number Placeholder 3"/>
          <p:cNvSpPr>
            <a:spLocks noGrp="1"/>
          </p:cNvSpPr>
          <p:nvPr>
            <p:ph type="sldNum" sz="quarter" idx="5"/>
          </p:nvPr>
        </p:nvSpPr>
        <p:spPr/>
        <p:txBody>
          <a:bodyPr/>
          <a:lstStyle/>
          <a:p>
            <a:fld id="{E08ACB7B-0B13-480E-9F10-F5B0FC5D011B}" type="slidenum">
              <a:rPr lang="en-US" smtClean="0"/>
              <a:t>3</a:t>
            </a:fld>
            <a:endParaRPr lang="en-US"/>
          </a:p>
        </p:txBody>
      </p:sp>
    </p:spTree>
    <p:extLst>
      <p:ext uri="{BB962C8B-B14F-4D97-AF65-F5344CB8AC3E}">
        <p14:creationId xmlns:p14="http://schemas.microsoft.com/office/powerpoint/2010/main" val="3206235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Scouting is for EVERYONE and units must take charge of their own destiny by leading recruitment efforts! Here’s a great fall recruitment!</a:t>
            </a:r>
          </a:p>
        </p:txBody>
      </p:sp>
      <p:sp>
        <p:nvSpPr>
          <p:cNvPr id="4" name="Slide Number Placeholder 3"/>
          <p:cNvSpPr>
            <a:spLocks noGrp="1"/>
          </p:cNvSpPr>
          <p:nvPr>
            <p:ph type="sldNum" sz="quarter" idx="5"/>
          </p:nvPr>
        </p:nvSpPr>
        <p:spPr/>
        <p:txBody>
          <a:bodyPr/>
          <a:lstStyle/>
          <a:p>
            <a:fld id="{E08ACB7B-0B13-480E-9F10-F5B0FC5D011B}" type="slidenum">
              <a:rPr lang="en-US" smtClean="0"/>
              <a:t>34</a:t>
            </a:fld>
            <a:endParaRPr lang="en-US"/>
          </a:p>
        </p:txBody>
      </p:sp>
    </p:spTree>
    <p:extLst>
      <p:ext uri="{BB962C8B-B14F-4D97-AF65-F5344CB8AC3E}">
        <p14:creationId xmlns:p14="http://schemas.microsoft.com/office/powerpoint/2010/main" val="3662828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B6FF7D-95AA-4BBA-A5B2-47686D866BBB}" type="slidenum">
              <a:rPr lang="en-US" smtClean="0"/>
              <a:t>35</a:t>
            </a:fld>
            <a:endParaRPr lang="en-US"/>
          </a:p>
        </p:txBody>
      </p:sp>
    </p:spTree>
    <p:extLst>
      <p:ext uri="{BB962C8B-B14F-4D97-AF65-F5344CB8AC3E}">
        <p14:creationId xmlns:p14="http://schemas.microsoft.com/office/powerpoint/2010/main" val="3035144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QR codes make it easy to pull up websites. There are plenty of online options to help families navigate and it makes them go where we want them to, so they get the right information. We will be using QR codes throughout the presentation, so have those smart phones ready to go!</a:t>
            </a:r>
          </a:p>
        </p:txBody>
      </p:sp>
      <p:sp>
        <p:nvSpPr>
          <p:cNvPr id="4" name="Slide Number Placeholder 3"/>
          <p:cNvSpPr>
            <a:spLocks noGrp="1"/>
          </p:cNvSpPr>
          <p:nvPr>
            <p:ph type="sldNum" sz="quarter" idx="5"/>
          </p:nvPr>
        </p:nvSpPr>
        <p:spPr/>
        <p:txBody>
          <a:bodyPr/>
          <a:lstStyle/>
          <a:p>
            <a:fld id="{E08ACB7B-0B13-480E-9F10-F5B0FC5D011B}" type="slidenum">
              <a:rPr lang="en-US" smtClean="0"/>
              <a:t>5</a:t>
            </a:fld>
            <a:endParaRPr lang="en-US"/>
          </a:p>
        </p:txBody>
      </p:sp>
    </p:spTree>
    <p:extLst>
      <p:ext uri="{BB962C8B-B14F-4D97-AF65-F5344CB8AC3E}">
        <p14:creationId xmlns:p14="http://schemas.microsoft.com/office/powerpoint/2010/main" val="3065600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Social media is a powerful tool to share information. We may complain about it often especially with how often our youth use it, but it can help get the good news of Scouting to families to plant the seeds of interest. As part of our “Share, Invite, Engage” initiative, this is a simple step we can all take to promote Scouting across our many friends and family. </a:t>
            </a:r>
          </a:p>
        </p:txBody>
      </p:sp>
      <p:sp>
        <p:nvSpPr>
          <p:cNvPr id="4" name="Slide Number Placeholder 3"/>
          <p:cNvSpPr>
            <a:spLocks noGrp="1"/>
          </p:cNvSpPr>
          <p:nvPr>
            <p:ph type="sldNum" sz="quarter" idx="5"/>
          </p:nvPr>
        </p:nvSpPr>
        <p:spPr/>
        <p:txBody>
          <a:bodyPr/>
          <a:lstStyle/>
          <a:p>
            <a:fld id="{E08ACB7B-0B13-480E-9F10-F5B0FC5D011B}" type="slidenum">
              <a:rPr lang="en-US" smtClean="0"/>
              <a:t>6</a:t>
            </a:fld>
            <a:endParaRPr lang="en-US"/>
          </a:p>
        </p:txBody>
      </p:sp>
    </p:spTree>
    <p:extLst>
      <p:ext uri="{BB962C8B-B14F-4D97-AF65-F5344CB8AC3E}">
        <p14:creationId xmlns:p14="http://schemas.microsoft.com/office/powerpoint/2010/main" val="1457008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Fliers, yard signs and fliers have been a true and trusted method to pass on the good news of Scouting for many years. We plan to pass out over 200,000 fliers this Fall alone across the Tampa Bay area. But there are ways you can help before school even starts to promote Scouting and get families thinking about us. </a:t>
            </a:r>
          </a:p>
        </p:txBody>
      </p:sp>
      <p:sp>
        <p:nvSpPr>
          <p:cNvPr id="4" name="Slide Number Placeholder 3"/>
          <p:cNvSpPr>
            <a:spLocks noGrp="1"/>
          </p:cNvSpPr>
          <p:nvPr>
            <p:ph type="sldNum" sz="quarter" idx="5"/>
          </p:nvPr>
        </p:nvSpPr>
        <p:spPr/>
        <p:txBody>
          <a:bodyPr/>
          <a:lstStyle/>
          <a:p>
            <a:fld id="{EA87FEC5-DDEB-430E-8CB3-7967F2F105FE}" type="slidenum">
              <a:rPr lang="en-US" smtClean="0"/>
              <a:t>7</a:t>
            </a:fld>
            <a:endParaRPr lang="en-US"/>
          </a:p>
        </p:txBody>
      </p:sp>
    </p:spTree>
    <p:extLst>
      <p:ext uri="{BB962C8B-B14F-4D97-AF65-F5344CB8AC3E}">
        <p14:creationId xmlns:p14="http://schemas.microsoft.com/office/powerpoint/2010/main" val="10397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assist your unit to be prepared for this Fall, we have all the recruitment resources you need. I’d like to especially highlight the videos showcasing Polk County Sheriff Grady Judd’s recruitment videos along with David Montgomery, Detroit Lions all-American running back/Eagle Scout, inviting busy families to join. These are just a few of the many resources at your fingertips to share Scouting and invite our community to join us. Scan the QR code to learn more. </a:t>
            </a:r>
          </a:p>
        </p:txBody>
      </p:sp>
      <p:sp>
        <p:nvSpPr>
          <p:cNvPr id="4" name="Slide Number Placeholder 3"/>
          <p:cNvSpPr>
            <a:spLocks noGrp="1"/>
          </p:cNvSpPr>
          <p:nvPr>
            <p:ph type="sldNum" sz="quarter" idx="5"/>
          </p:nvPr>
        </p:nvSpPr>
        <p:spPr/>
        <p:txBody>
          <a:bodyPr/>
          <a:lstStyle/>
          <a:p>
            <a:fld id="{E08ACB7B-0B13-480E-9F10-F5B0FC5D011B}" type="slidenum">
              <a:rPr lang="en-US" smtClean="0"/>
              <a:t>8</a:t>
            </a:fld>
            <a:endParaRPr lang="en-US"/>
          </a:p>
        </p:txBody>
      </p:sp>
    </p:spTree>
    <p:extLst>
      <p:ext uri="{BB962C8B-B14F-4D97-AF65-F5344CB8AC3E}">
        <p14:creationId xmlns:p14="http://schemas.microsoft.com/office/powerpoint/2010/main" val="196667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excellent resource is the National Brand Center website. Our theme is “Adventure On” this Fall and there are plenty of templates you can use and edit as needed. Scan the QR code to learn more. </a:t>
            </a:r>
          </a:p>
        </p:txBody>
      </p:sp>
      <p:sp>
        <p:nvSpPr>
          <p:cNvPr id="4" name="Slide Number Placeholder 3"/>
          <p:cNvSpPr>
            <a:spLocks noGrp="1"/>
          </p:cNvSpPr>
          <p:nvPr>
            <p:ph type="sldNum" sz="quarter" idx="5"/>
          </p:nvPr>
        </p:nvSpPr>
        <p:spPr/>
        <p:txBody>
          <a:bodyPr/>
          <a:lstStyle/>
          <a:p>
            <a:fld id="{EA87FEC5-DDEB-430E-8CB3-7967F2F105FE}" type="slidenum">
              <a:rPr lang="en-US" smtClean="0"/>
              <a:t>9</a:t>
            </a:fld>
            <a:endParaRPr lang="en-US"/>
          </a:p>
        </p:txBody>
      </p:sp>
    </p:spTree>
    <p:extLst>
      <p:ext uri="{BB962C8B-B14F-4D97-AF65-F5344CB8AC3E}">
        <p14:creationId xmlns:p14="http://schemas.microsoft.com/office/powerpoint/2010/main" val="2321659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for those who scroll social media or browse the internet, you may have noticed the item you looked at one time is now following you. This is geofencing and is part of our recruitment campaign across the council. When you schedule a recruitment event at your local school, share the details with your Scouting professional and the council will add it to our “Events” page where families will be geofenced and can view different recruitment events across the council. If they don’t have time to visit their school’s recruitment, they can see the school down the street is holding a recruitment. </a:t>
            </a:r>
          </a:p>
        </p:txBody>
      </p:sp>
      <p:sp>
        <p:nvSpPr>
          <p:cNvPr id="4" name="Slide Number Placeholder 3"/>
          <p:cNvSpPr>
            <a:spLocks noGrp="1"/>
          </p:cNvSpPr>
          <p:nvPr>
            <p:ph type="sldNum" sz="quarter" idx="5"/>
          </p:nvPr>
        </p:nvSpPr>
        <p:spPr/>
        <p:txBody>
          <a:bodyPr/>
          <a:lstStyle/>
          <a:p>
            <a:fld id="{E08ACB7B-0B13-480E-9F10-F5B0FC5D011B}" type="slidenum">
              <a:rPr lang="en-US" smtClean="0"/>
              <a:t>10</a:t>
            </a:fld>
            <a:endParaRPr lang="en-US"/>
          </a:p>
        </p:txBody>
      </p:sp>
    </p:spTree>
    <p:extLst>
      <p:ext uri="{BB962C8B-B14F-4D97-AF65-F5344CB8AC3E}">
        <p14:creationId xmlns:p14="http://schemas.microsoft.com/office/powerpoint/2010/main" val="3611189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12C1C-7AF7-17AA-62CF-6A5C49FFCF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78B94B-D773-5002-7FFF-1D32551476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B3F464-A5B5-ABDC-C0F4-85EF37ED2E68}"/>
              </a:ext>
            </a:extLst>
          </p:cNvPr>
          <p:cNvSpPr>
            <a:spLocks noGrp="1"/>
          </p:cNvSpPr>
          <p:nvPr>
            <p:ph type="dt" sz="half" idx="10"/>
          </p:nvPr>
        </p:nvSpPr>
        <p:spPr/>
        <p:txBody>
          <a:bodyPr/>
          <a:lstStyle/>
          <a:p>
            <a:fld id="{3F22CA9F-C335-407B-96B0-4CBC5C50220A}" type="datetimeFigureOut">
              <a:rPr lang="en-US" smtClean="0"/>
              <a:t>5/29/2026</a:t>
            </a:fld>
            <a:endParaRPr lang="en-US"/>
          </a:p>
        </p:txBody>
      </p:sp>
      <p:sp>
        <p:nvSpPr>
          <p:cNvPr id="5" name="Footer Placeholder 4">
            <a:extLst>
              <a:ext uri="{FF2B5EF4-FFF2-40B4-BE49-F238E27FC236}">
                <a16:creationId xmlns:a16="http://schemas.microsoft.com/office/drawing/2014/main" id="{537FDFEC-E00F-B5D8-F2E0-B53FC0BC9B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13B58-4959-7814-B768-9F2CC6574020}"/>
              </a:ext>
            </a:extLst>
          </p:cNvPr>
          <p:cNvSpPr>
            <a:spLocks noGrp="1"/>
          </p:cNvSpPr>
          <p:nvPr>
            <p:ph type="sldNum" sz="quarter" idx="12"/>
          </p:nvPr>
        </p:nvSpPr>
        <p:spPr/>
        <p:txBody>
          <a:bodyPr/>
          <a:lstStyle/>
          <a:p>
            <a:fld id="{D76AD614-9CC9-47B2-8D93-AEDDB200E9AE}" type="slidenum">
              <a:rPr lang="en-US" smtClean="0"/>
              <a:t>‹#›</a:t>
            </a:fld>
            <a:endParaRPr lang="en-US"/>
          </a:p>
        </p:txBody>
      </p:sp>
    </p:spTree>
    <p:extLst>
      <p:ext uri="{BB962C8B-B14F-4D97-AF65-F5344CB8AC3E}">
        <p14:creationId xmlns:p14="http://schemas.microsoft.com/office/powerpoint/2010/main" val="4206836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C5BC3-FF53-5FAA-4661-8757D2B51A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DEAEE-61CC-0CED-697F-CC39C74E5F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41BE9-8778-CBA0-C917-7D81FEDBD6A3}"/>
              </a:ext>
            </a:extLst>
          </p:cNvPr>
          <p:cNvSpPr>
            <a:spLocks noGrp="1"/>
          </p:cNvSpPr>
          <p:nvPr>
            <p:ph type="dt" sz="half" idx="10"/>
          </p:nvPr>
        </p:nvSpPr>
        <p:spPr/>
        <p:txBody>
          <a:bodyPr/>
          <a:lstStyle/>
          <a:p>
            <a:fld id="{3F22CA9F-C335-407B-96B0-4CBC5C50220A}" type="datetimeFigureOut">
              <a:rPr lang="en-US" smtClean="0"/>
              <a:t>5/29/2026</a:t>
            </a:fld>
            <a:endParaRPr lang="en-US"/>
          </a:p>
        </p:txBody>
      </p:sp>
      <p:sp>
        <p:nvSpPr>
          <p:cNvPr id="5" name="Footer Placeholder 4">
            <a:extLst>
              <a:ext uri="{FF2B5EF4-FFF2-40B4-BE49-F238E27FC236}">
                <a16:creationId xmlns:a16="http://schemas.microsoft.com/office/drawing/2014/main" id="{25AFD1F9-1587-4029-82FF-52B4A1B56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7A6B6-7D84-0C91-BB08-38548839B227}"/>
              </a:ext>
            </a:extLst>
          </p:cNvPr>
          <p:cNvSpPr>
            <a:spLocks noGrp="1"/>
          </p:cNvSpPr>
          <p:nvPr>
            <p:ph type="sldNum" sz="quarter" idx="12"/>
          </p:nvPr>
        </p:nvSpPr>
        <p:spPr/>
        <p:txBody>
          <a:bodyPr/>
          <a:lstStyle/>
          <a:p>
            <a:fld id="{D76AD614-9CC9-47B2-8D93-AEDDB200E9AE}" type="slidenum">
              <a:rPr lang="en-US" smtClean="0"/>
              <a:t>‹#›</a:t>
            </a:fld>
            <a:endParaRPr lang="en-US"/>
          </a:p>
        </p:txBody>
      </p:sp>
    </p:spTree>
    <p:extLst>
      <p:ext uri="{BB962C8B-B14F-4D97-AF65-F5344CB8AC3E}">
        <p14:creationId xmlns:p14="http://schemas.microsoft.com/office/powerpoint/2010/main" val="77973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996521-E615-EFE3-9519-B4C63519AF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49AE0B-ACF4-9F79-F7F7-3976A413F3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F5F29-B1B6-656A-CCB8-ABE0EEAAAFB1}"/>
              </a:ext>
            </a:extLst>
          </p:cNvPr>
          <p:cNvSpPr>
            <a:spLocks noGrp="1"/>
          </p:cNvSpPr>
          <p:nvPr>
            <p:ph type="dt" sz="half" idx="10"/>
          </p:nvPr>
        </p:nvSpPr>
        <p:spPr/>
        <p:txBody>
          <a:bodyPr/>
          <a:lstStyle/>
          <a:p>
            <a:fld id="{3F22CA9F-C335-407B-96B0-4CBC5C50220A}" type="datetimeFigureOut">
              <a:rPr lang="en-US" smtClean="0"/>
              <a:t>5/29/2026</a:t>
            </a:fld>
            <a:endParaRPr lang="en-US"/>
          </a:p>
        </p:txBody>
      </p:sp>
      <p:sp>
        <p:nvSpPr>
          <p:cNvPr id="5" name="Footer Placeholder 4">
            <a:extLst>
              <a:ext uri="{FF2B5EF4-FFF2-40B4-BE49-F238E27FC236}">
                <a16:creationId xmlns:a16="http://schemas.microsoft.com/office/drawing/2014/main" id="{75450B57-4E47-CE6D-9A8A-F1BC93E7D8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2E59FE-435F-81C1-EE0C-D5A6C6EFB4F4}"/>
              </a:ext>
            </a:extLst>
          </p:cNvPr>
          <p:cNvSpPr>
            <a:spLocks noGrp="1"/>
          </p:cNvSpPr>
          <p:nvPr>
            <p:ph type="sldNum" sz="quarter" idx="12"/>
          </p:nvPr>
        </p:nvSpPr>
        <p:spPr/>
        <p:txBody>
          <a:bodyPr/>
          <a:lstStyle/>
          <a:p>
            <a:fld id="{D76AD614-9CC9-47B2-8D93-AEDDB200E9AE}" type="slidenum">
              <a:rPr lang="en-US" smtClean="0"/>
              <a:t>‹#›</a:t>
            </a:fld>
            <a:endParaRPr lang="en-US"/>
          </a:p>
        </p:txBody>
      </p:sp>
    </p:spTree>
    <p:extLst>
      <p:ext uri="{BB962C8B-B14F-4D97-AF65-F5344CB8AC3E}">
        <p14:creationId xmlns:p14="http://schemas.microsoft.com/office/powerpoint/2010/main" val="2535112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A8D21-C67A-F0F6-0A83-C26684299D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5ED86-FC60-F1F0-3504-62A27C987C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788E10-4EAB-65A6-3584-6BA7AF657390}"/>
              </a:ext>
            </a:extLst>
          </p:cNvPr>
          <p:cNvSpPr>
            <a:spLocks noGrp="1"/>
          </p:cNvSpPr>
          <p:nvPr>
            <p:ph type="dt" sz="half" idx="10"/>
          </p:nvPr>
        </p:nvSpPr>
        <p:spPr/>
        <p:txBody>
          <a:bodyPr/>
          <a:lstStyle/>
          <a:p>
            <a:fld id="{3F22CA9F-C335-407B-96B0-4CBC5C50220A}" type="datetimeFigureOut">
              <a:rPr lang="en-US" smtClean="0"/>
              <a:t>5/29/2026</a:t>
            </a:fld>
            <a:endParaRPr lang="en-US"/>
          </a:p>
        </p:txBody>
      </p:sp>
      <p:sp>
        <p:nvSpPr>
          <p:cNvPr id="5" name="Footer Placeholder 4">
            <a:extLst>
              <a:ext uri="{FF2B5EF4-FFF2-40B4-BE49-F238E27FC236}">
                <a16:creationId xmlns:a16="http://schemas.microsoft.com/office/drawing/2014/main" id="{12BFA7F5-51AA-F663-83FC-18DC9B5E6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3023A8-A356-9366-5091-A5C57B17A66E}"/>
              </a:ext>
            </a:extLst>
          </p:cNvPr>
          <p:cNvSpPr>
            <a:spLocks noGrp="1"/>
          </p:cNvSpPr>
          <p:nvPr>
            <p:ph type="sldNum" sz="quarter" idx="12"/>
          </p:nvPr>
        </p:nvSpPr>
        <p:spPr/>
        <p:txBody>
          <a:bodyPr/>
          <a:lstStyle/>
          <a:p>
            <a:fld id="{D76AD614-9CC9-47B2-8D93-AEDDB200E9AE}" type="slidenum">
              <a:rPr lang="en-US" smtClean="0"/>
              <a:t>‹#›</a:t>
            </a:fld>
            <a:endParaRPr lang="en-US"/>
          </a:p>
        </p:txBody>
      </p:sp>
    </p:spTree>
    <p:extLst>
      <p:ext uri="{BB962C8B-B14F-4D97-AF65-F5344CB8AC3E}">
        <p14:creationId xmlns:p14="http://schemas.microsoft.com/office/powerpoint/2010/main" val="2470522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B910F-2326-2153-E2CD-4913B1E0D8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E95D3B-CE7C-42F4-DB33-6DDA6F5743E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4EF84D-27F0-3A84-C598-ED030F70B1C4}"/>
              </a:ext>
            </a:extLst>
          </p:cNvPr>
          <p:cNvSpPr>
            <a:spLocks noGrp="1"/>
          </p:cNvSpPr>
          <p:nvPr>
            <p:ph type="dt" sz="half" idx="10"/>
          </p:nvPr>
        </p:nvSpPr>
        <p:spPr/>
        <p:txBody>
          <a:bodyPr/>
          <a:lstStyle/>
          <a:p>
            <a:fld id="{3F22CA9F-C335-407B-96B0-4CBC5C50220A}" type="datetimeFigureOut">
              <a:rPr lang="en-US" smtClean="0"/>
              <a:t>5/29/2026</a:t>
            </a:fld>
            <a:endParaRPr lang="en-US"/>
          </a:p>
        </p:txBody>
      </p:sp>
      <p:sp>
        <p:nvSpPr>
          <p:cNvPr id="5" name="Footer Placeholder 4">
            <a:extLst>
              <a:ext uri="{FF2B5EF4-FFF2-40B4-BE49-F238E27FC236}">
                <a16:creationId xmlns:a16="http://schemas.microsoft.com/office/drawing/2014/main" id="{7E01426D-84AF-B8BB-96F2-770FC28EB3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FF59C-01C2-B7F9-B6FB-97A5C61F1F73}"/>
              </a:ext>
            </a:extLst>
          </p:cNvPr>
          <p:cNvSpPr>
            <a:spLocks noGrp="1"/>
          </p:cNvSpPr>
          <p:nvPr>
            <p:ph type="sldNum" sz="quarter" idx="12"/>
          </p:nvPr>
        </p:nvSpPr>
        <p:spPr/>
        <p:txBody>
          <a:bodyPr/>
          <a:lstStyle/>
          <a:p>
            <a:fld id="{D76AD614-9CC9-47B2-8D93-AEDDB200E9AE}" type="slidenum">
              <a:rPr lang="en-US" smtClean="0"/>
              <a:t>‹#›</a:t>
            </a:fld>
            <a:endParaRPr lang="en-US"/>
          </a:p>
        </p:txBody>
      </p:sp>
    </p:spTree>
    <p:extLst>
      <p:ext uri="{BB962C8B-B14F-4D97-AF65-F5344CB8AC3E}">
        <p14:creationId xmlns:p14="http://schemas.microsoft.com/office/powerpoint/2010/main" val="957051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CE9EF-BF88-29A9-89E8-21FF8AA44A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5C6FC2-B765-1E66-B835-06DE557F6A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712E8F-23C4-17DB-3EB1-A8C869437E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B6180E-05D3-954A-A252-8CA4E3CC3EDC}"/>
              </a:ext>
            </a:extLst>
          </p:cNvPr>
          <p:cNvSpPr>
            <a:spLocks noGrp="1"/>
          </p:cNvSpPr>
          <p:nvPr>
            <p:ph type="dt" sz="half" idx="10"/>
          </p:nvPr>
        </p:nvSpPr>
        <p:spPr/>
        <p:txBody>
          <a:bodyPr/>
          <a:lstStyle/>
          <a:p>
            <a:fld id="{3F22CA9F-C335-407B-96B0-4CBC5C50220A}" type="datetimeFigureOut">
              <a:rPr lang="en-US" smtClean="0"/>
              <a:t>5/29/2026</a:t>
            </a:fld>
            <a:endParaRPr lang="en-US"/>
          </a:p>
        </p:txBody>
      </p:sp>
      <p:sp>
        <p:nvSpPr>
          <p:cNvPr id="6" name="Footer Placeholder 5">
            <a:extLst>
              <a:ext uri="{FF2B5EF4-FFF2-40B4-BE49-F238E27FC236}">
                <a16:creationId xmlns:a16="http://schemas.microsoft.com/office/drawing/2014/main" id="{B6D11895-7FF0-05C3-1E86-ACFD7C54BF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99CB3-268B-4BDE-289D-2DF7D972C1F8}"/>
              </a:ext>
            </a:extLst>
          </p:cNvPr>
          <p:cNvSpPr>
            <a:spLocks noGrp="1"/>
          </p:cNvSpPr>
          <p:nvPr>
            <p:ph type="sldNum" sz="quarter" idx="12"/>
          </p:nvPr>
        </p:nvSpPr>
        <p:spPr/>
        <p:txBody>
          <a:bodyPr/>
          <a:lstStyle/>
          <a:p>
            <a:fld id="{D76AD614-9CC9-47B2-8D93-AEDDB200E9AE}" type="slidenum">
              <a:rPr lang="en-US" smtClean="0"/>
              <a:t>‹#›</a:t>
            </a:fld>
            <a:endParaRPr lang="en-US"/>
          </a:p>
        </p:txBody>
      </p:sp>
    </p:spTree>
    <p:extLst>
      <p:ext uri="{BB962C8B-B14F-4D97-AF65-F5344CB8AC3E}">
        <p14:creationId xmlns:p14="http://schemas.microsoft.com/office/powerpoint/2010/main" val="416441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AD99E-C635-9997-1CB0-D78D6A093E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9A61E5-AE30-D62C-BB8C-BF057568CB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92C662-4C68-F9D8-DF99-FEFC091762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879B9-ACB0-DAB8-D556-1C839B36BD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9024BA-F0CA-6450-E7E8-0F128D5A09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6D6F8F-F47B-DD40-6E00-B18811872539}"/>
              </a:ext>
            </a:extLst>
          </p:cNvPr>
          <p:cNvSpPr>
            <a:spLocks noGrp="1"/>
          </p:cNvSpPr>
          <p:nvPr>
            <p:ph type="dt" sz="half" idx="10"/>
          </p:nvPr>
        </p:nvSpPr>
        <p:spPr/>
        <p:txBody>
          <a:bodyPr/>
          <a:lstStyle/>
          <a:p>
            <a:fld id="{3F22CA9F-C335-407B-96B0-4CBC5C50220A}" type="datetimeFigureOut">
              <a:rPr lang="en-US" smtClean="0"/>
              <a:t>5/29/2026</a:t>
            </a:fld>
            <a:endParaRPr lang="en-US"/>
          </a:p>
        </p:txBody>
      </p:sp>
      <p:sp>
        <p:nvSpPr>
          <p:cNvPr id="8" name="Footer Placeholder 7">
            <a:extLst>
              <a:ext uri="{FF2B5EF4-FFF2-40B4-BE49-F238E27FC236}">
                <a16:creationId xmlns:a16="http://schemas.microsoft.com/office/drawing/2014/main" id="{30AFAD35-11E7-B8CA-9C5C-8CB3013978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D39182-5D18-16FF-11AE-DEAA04B489DB}"/>
              </a:ext>
            </a:extLst>
          </p:cNvPr>
          <p:cNvSpPr>
            <a:spLocks noGrp="1"/>
          </p:cNvSpPr>
          <p:nvPr>
            <p:ph type="sldNum" sz="quarter" idx="12"/>
          </p:nvPr>
        </p:nvSpPr>
        <p:spPr/>
        <p:txBody>
          <a:bodyPr/>
          <a:lstStyle/>
          <a:p>
            <a:fld id="{D76AD614-9CC9-47B2-8D93-AEDDB200E9AE}" type="slidenum">
              <a:rPr lang="en-US" smtClean="0"/>
              <a:t>‹#›</a:t>
            </a:fld>
            <a:endParaRPr lang="en-US"/>
          </a:p>
        </p:txBody>
      </p:sp>
    </p:spTree>
    <p:extLst>
      <p:ext uri="{BB962C8B-B14F-4D97-AF65-F5344CB8AC3E}">
        <p14:creationId xmlns:p14="http://schemas.microsoft.com/office/powerpoint/2010/main" val="1863474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AB3FB-4C95-FC9E-0340-D1AC7A4F9B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5F3564-9925-3DDB-2381-5BFFC6ED3F4D}"/>
              </a:ext>
            </a:extLst>
          </p:cNvPr>
          <p:cNvSpPr>
            <a:spLocks noGrp="1"/>
          </p:cNvSpPr>
          <p:nvPr>
            <p:ph type="dt" sz="half" idx="10"/>
          </p:nvPr>
        </p:nvSpPr>
        <p:spPr/>
        <p:txBody>
          <a:bodyPr/>
          <a:lstStyle/>
          <a:p>
            <a:fld id="{3F22CA9F-C335-407B-96B0-4CBC5C50220A}" type="datetimeFigureOut">
              <a:rPr lang="en-US" smtClean="0"/>
              <a:t>5/29/2026</a:t>
            </a:fld>
            <a:endParaRPr lang="en-US"/>
          </a:p>
        </p:txBody>
      </p:sp>
      <p:sp>
        <p:nvSpPr>
          <p:cNvPr id="4" name="Footer Placeholder 3">
            <a:extLst>
              <a:ext uri="{FF2B5EF4-FFF2-40B4-BE49-F238E27FC236}">
                <a16:creationId xmlns:a16="http://schemas.microsoft.com/office/drawing/2014/main" id="{E9443175-CFE9-5137-BEFD-369F315461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2EDD2C-9751-307A-9260-F3CC6B4F6C93}"/>
              </a:ext>
            </a:extLst>
          </p:cNvPr>
          <p:cNvSpPr>
            <a:spLocks noGrp="1"/>
          </p:cNvSpPr>
          <p:nvPr>
            <p:ph type="sldNum" sz="quarter" idx="12"/>
          </p:nvPr>
        </p:nvSpPr>
        <p:spPr/>
        <p:txBody>
          <a:bodyPr/>
          <a:lstStyle/>
          <a:p>
            <a:fld id="{D76AD614-9CC9-47B2-8D93-AEDDB200E9AE}" type="slidenum">
              <a:rPr lang="en-US" smtClean="0"/>
              <a:t>‹#›</a:t>
            </a:fld>
            <a:endParaRPr lang="en-US"/>
          </a:p>
        </p:txBody>
      </p:sp>
    </p:spTree>
    <p:extLst>
      <p:ext uri="{BB962C8B-B14F-4D97-AF65-F5344CB8AC3E}">
        <p14:creationId xmlns:p14="http://schemas.microsoft.com/office/powerpoint/2010/main" val="3469293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D4DD0E-CEC9-4917-BA34-8360C5A555C1}"/>
              </a:ext>
            </a:extLst>
          </p:cNvPr>
          <p:cNvSpPr>
            <a:spLocks noGrp="1"/>
          </p:cNvSpPr>
          <p:nvPr>
            <p:ph type="dt" sz="half" idx="10"/>
          </p:nvPr>
        </p:nvSpPr>
        <p:spPr/>
        <p:txBody>
          <a:bodyPr/>
          <a:lstStyle/>
          <a:p>
            <a:fld id="{3F22CA9F-C335-407B-96B0-4CBC5C50220A}" type="datetimeFigureOut">
              <a:rPr lang="en-US" smtClean="0"/>
              <a:t>5/29/2026</a:t>
            </a:fld>
            <a:endParaRPr lang="en-US"/>
          </a:p>
        </p:txBody>
      </p:sp>
      <p:sp>
        <p:nvSpPr>
          <p:cNvPr id="3" name="Footer Placeholder 2">
            <a:extLst>
              <a:ext uri="{FF2B5EF4-FFF2-40B4-BE49-F238E27FC236}">
                <a16:creationId xmlns:a16="http://schemas.microsoft.com/office/drawing/2014/main" id="{D5B7DE8A-E3C9-9C21-1409-665497EE9A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DED7FD-B2B7-D88A-3D32-3F8A243A7D2D}"/>
              </a:ext>
            </a:extLst>
          </p:cNvPr>
          <p:cNvSpPr>
            <a:spLocks noGrp="1"/>
          </p:cNvSpPr>
          <p:nvPr>
            <p:ph type="sldNum" sz="quarter" idx="12"/>
          </p:nvPr>
        </p:nvSpPr>
        <p:spPr/>
        <p:txBody>
          <a:bodyPr/>
          <a:lstStyle/>
          <a:p>
            <a:fld id="{D76AD614-9CC9-47B2-8D93-AEDDB200E9AE}" type="slidenum">
              <a:rPr lang="en-US" smtClean="0"/>
              <a:t>‹#›</a:t>
            </a:fld>
            <a:endParaRPr lang="en-US"/>
          </a:p>
        </p:txBody>
      </p:sp>
    </p:spTree>
    <p:extLst>
      <p:ext uri="{BB962C8B-B14F-4D97-AF65-F5344CB8AC3E}">
        <p14:creationId xmlns:p14="http://schemas.microsoft.com/office/powerpoint/2010/main" val="4180009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931DE-172B-A001-3E7F-EB9CC05A71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EC279C-E4ED-2055-7464-142EA23B6E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DB0E2F-BD7E-4662-438A-7427ECAF63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F09676-BE59-B260-1D50-9AFBF751B756}"/>
              </a:ext>
            </a:extLst>
          </p:cNvPr>
          <p:cNvSpPr>
            <a:spLocks noGrp="1"/>
          </p:cNvSpPr>
          <p:nvPr>
            <p:ph type="dt" sz="half" idx="10"/>
          </p:nvPr>
        </p:nvSpPr>
        <p:spPr/>
        <p:txBody>
          <a:bodyPr/>
          <a:lstStyle/>
          <a:p>
            <a:fld id="{3F22CA9F-C335-407B-96B0-4CBC5C50220A}" type="datetimeFigureOut">
              <a:rPr lang="en-US" smtClean="0"/>
              <a:t>5/29/2026</a:t>
            </a:fld>
            <a:endParaRPr lang="en-US"/>
          </a:p>
        </p:txBody>
      </p:sp>
      <p:sp>
        <p:nvSpPr>
          <p:cNvPr id="6" name="Footer Placeholder 5">
            <a:extLst>
              <a:ext uri="{FF2B5EF4-FFF2-40B4-BE49-F238E27FC236}">
                <a16:creationId xmlns:a16="http://schemas.microsoft.com/office/drawing/2014/main" id="{86EF839E-A0FF-FF9B-0555-9BDE0A3400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77B126-1F61-6826-F722-3998E6424B68}"/>
              </a:ext>
            </a:extLst>
          </p:cNvPr>
          <p:cNvSpPr>
            <a:spLocks noGrp="1"/>
          </p:cNvSpPr>
          <p:nvPr>
            <p:ph type="sldNum" sz="quarter" idx="12"/>
          </p:nvPr>
        </p:nvSpPr>
        <p:spPr/>
        <p:txBody>
          <a:bodyPr/>
          <a:lstStyle/>
          <a:p>
            <a:fld id="{D76AD614-9CC9-47B2-8D93-AEDDB200E9AE}" type="slidenum">
              <a:rPr lang="en-US" smtClean="0"/>
              <a:t>‹#›</a:t>
            </a:fld>
            <a:endParaRPr lang="en-US"/>
          </a:p>
        </p:txBody>
      </p:sp>
    </p:spTree>
    <p:extLst>
      <p:ext uri="{BB962C8B-B14F-4D97-AF65-F5344CB8AC3E}">
        <p14:creationId xmlns:p14="http://schemas.microsoft.com/office/powerpoint/2010/main" val="1632932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733DF-41C1-D1B4-9F90-DD6BF5B8B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22CF89-83D6-70A7-B323-8F758314D7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5CA6AA-10BC-1299-ED96-7415830BD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D5487F-4CDB-C0F2-1751-0A08199618E9}"/>
              </a:ext>
            </a:extLst>
          </p:cNvPr>
          <p:cNvSpPr>
            <a:spLocks noGrp="1"/>
          </p:cNvSpPr>
          <p:nvPr>
            <p:ph type="dt" sz="half" idx="10"/>
          </p:nvPr>
        </p:nvSpPr>
        <p:spPr/>
        <p:txBody>
          <a:bodyPr/>
          <a:lstStyle/>
          <a:p>
            <a:fld id="{3F22CA9F-C335-407B-96B0-4CBC5C50220A}" type="datetimeFigureOut">
              <a:rPr lang="en-US" smtClean="0"/>
              <a:t>5/29/2026</a:t>
            </a:fld>
            <a:endParaRPr lang="en-US"/>
          </a:p>
        </p:txBody>
      </p:sp>
      <p:sp>
        <p:nvSpPr>
          <p:cNvPr id="6" name="Footer Placeholder 5">
            <a:extLst>
              <a:ext uri="{FF2B5EF4-FFF2-40B4-BE49-F238E27FC236}">
                <a16:creationId xmlns:a16="http://schemas.microsoft.com/office/drawing/2014/main" id="{0ECFBAB4-1A22-560E-2D7C-AA60C840E9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828317-B6A1-A3C1-DF35-5626B692C996}"/>
              </a:ext>
            </a:extLst>
          </p:cNvPr>
          <p:cNvSpPr>
            <a:spLocks noGrp="1"/>
          </p:cNvSpPr>
          <p:nvPr>
            <p:ph type="sldNum" sz="quarter" idx="12"/>
          </p:nvPr>
        </p:nvSpPr>
        <p:spPr/>
        <p:txBody>
          <a:bodyPr/>
          <a:lstStyle/>
          <a:p>
            <a:fld id="{D76AD614-9CC9-47B2-8D93-AEDDB200E9AE}" type="slidenum">
              <a:rPr lang="en-US" smtClean="0"/>
              <a:t>‹#›</a:t>
            </a:fld>
            <a:endParaRPr lang="en-US"/>
          </a:p>
        </p:txBody>
      </p:sp>
    </p:spTree>
    <p:extLst>
      <p:ext uri="{BB962C8B-B14F-4D97-AF65-F5344CB8AC3E}">
        <p14:creationId xmlns:p14="http://schemas.microsoft.com/office/powerpoint/2010/main" val="1051535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4B2129-FD2E-6154-DC76-CA27BAC7CE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F2B30D-624E-A21E-4AFE-29876559BD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86BF6-2EE7-350A-7DD1-3E76D0BD39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F22CA9F-C335-407B-96B0-4CBC5C50220A}" type="datetimeFigureOut">
              <a:rPr lang="en-US" smtClean="0"/>
              <a:t>5/29/2026</a:t>
            </a:fld>
            <a:endParaRPr lang="en-US"/>
          </a:p>
        </p:txBody>
      </p:sp>
      <p:sp>
        <p:nvSpPr>
          <p:cNvPr id="5" name="Footer Placeholder 4">
            <a:extLst>
              <a:ext uri="{FF2B5EF4-FFF2-40B4-BE49-F238E27FC236}">
                <a16:creationId xmlns:a16="http://schemas.microsoft.com/office/drawing/2014/main" id="{C118C27F-BD56-244D-BB6C-386A0FD410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1EE6874-B6A0-4039-970B-A487392EB6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6AD614-9CC9-47B2-8D93-AEDDB200E9AE}" type="slidenum">
              <a:rPr lang="en-US" smtClean="0"/>
              <a:t>‹#›</a:t>
            </a:fld>
            <a:endParaRPr lang="en-US"/>
          </a:p>
        </p:txBody>
      </p:sp>
    </p:spTree>
    <p:extLst>
      <p:ext uri="{BB962C8B-B14F-4D97-AF65-F5344CB8AC3E}">
        <p14:creationId xmlns:p14="http://schemas.microsoft.com/office/powerpoint/2010/main" val="840059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38.png"/><Relationship Id="rId4" Type="http://schemas.microsoft.com/office/2007/relationships/hdphoto" Target="../media/hdphoto1.wdp"/><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hyperlink" Target="https://courses.lumenlearning.com/waymaker-level3-english-gen/chapter/outcome-voice/" TargetMode="External"/><Relationship Id="rId4" Type="http://schemas.openxmlformats.org/officeDocument/2006/relationships/diagramLayout" Target="../diagrams/layout5.xml"/><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49.png"/><Relationship Id="rId4" Type="http://schemas.openxmlformats.org/officeDocument/2006/relationships/diagramLayout" Target="../diagrams/layout7.xml"/><Relationship Id="rId9"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diagramDrawing" Target="../diagrams/drawing9.xml"/><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diagramColors" Target="../diagrams/colors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diagramQuickStyle" Target="../diagrams/quickStyle9.xml"/><Relationship Id="rId5" Type="http://schemas.openxmlformats.org/officeDocument/2006/relationships/diagramQuickStyle" Target="../diagrams/quickStyle8.xml"/><Relationship Id="rId10" Type="http://schemas.openxmlformats.org/officeDocument/2006/relationships/diagramLayout" Target="../diagrams/layout9.xml"/><Relationship Id="rId4" Type="http://schemas.openxmlformats.org/officeDocument/2006/relationships/diagramLayout" Target="../diagrams/layout8.xml"/><Relationship Id="rId9" Type="http://schemas.openxmlformats.org/officeDocument/2006/relationships/diagramData" Target="../diagrams/data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s://glamlabs.pubpub.org/pub/vf42209u"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8.xml.rels><?xml version="1.0" encoding="UTF-8" standalone="yes"?>
<Relationships xmlns="http://schemas.openxmlformats.org/package/2006/relationships"><Relationship Id="rId3" Type="http://schemas.openxmlformats.org/officeDocument/2006/relationships/hyperlink" Target="https://www.atlantabsa.org/files/34138/C--50-Ways-to-Lure-a-Leader"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hyperlink" Target="https://filestore.scouting.org/filestore/CubScoutMeetingGuide/PDF/Appendix/34362.pdf" TargetMode="Externa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pngall.com/communication-png/"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scouting.org/resources/online-registration/" TargetMode="External"/><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qr-code-generator.com/" TargetMode="External"/><Relationship Id="rId10" Type="http://schemas.openxmlformats.org/officeDocument/2006/relationships/image" Target="../media/image7.png"/><Relationship Id="rId4" Type="http://schemas.openxmlformats.org/officeDocument/2006/relationships/hyperlink" Target="https://support.google.com/chrome/answer/9979877" TargetMode="Externa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scouting.webdamdb.com/bp/#/" TargetMode="External"/><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59AB4C8-9178-4F7A-8404-6890510B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4FBA08-94A6-DDE6-4C5E-FBD367E0A986}"/>
              </a:ext>
            </a:extLst>
          </p:cNvPr>
          <p:cNvSpPr>
            <a:spLocks noGrp="1"/>
          </p:cNvSpPr>
          <p:nvPr>
            <p:ph type="ctrTitle"/>
          </p:nvPr>
        </p:nvSpPr>
        <p:spPr>
          <a:xfrm>
            <a:off x="638881" y="457201"/>
            <a:ext cx="10909640" cy="1832654"/>
          </a:xfrm>
        </p:spPr>
        <p:txBody>
          <a:bodyPr anchor="b">
            <a:normAutofit/>
          </a:bodyPr>
          <a:lstStyle/>
          <a:p>
            <a:r>
              <a:rPr lang="en-US" sz="6600"/>
              <a:t>FALL MEMBERSHIP KICK-OFF</a:t>
            </a:r>
          </a:p>
        </p:txBody>
      </p:sp>
      <p:sp>
        <p:nvSpPr>
          <p:cNvPr id="3" name="Subtitle 2">
            <a:extLst>
              <a:ext uri="{FF2B5EF4-FFF2-40B4-BE49-F238E27FC236}">
                <a16:creationId xmlns:a16="http://schemas.microsoft.com/office/drawing/2014/main" id="{DC0E0561-E7E1-06CD-C401-586907D41001}"/>
              </a:ext>
            </a:extLst>
          </p:cNvPr>
          <p:cNvSpPr>
            <a:spLocks noGrp="1"/>
          </p:cNvSpPr>
          <p:nvPr>
            <p:ph type="subTitle" idx="1"/>
          </p:nvPr>
        </p:nvSpPr>
        <p:spPr>
          <a:xfrm>
            <a:off x="638881" y="2419141"/>
            <a:ext cx="10909643" cy="552659"/>
          </a:xfrm>
        </p:spPr>
        <p:txBody>
          <a:bodyPr anchor="t">
            <a:normAutofit/>
          </a:bodyPr>
          <a:lstStyle/>
          <a:p>
            <a:r>
              <a:rPr lang="en-US"/>
              <a:t>GREATER TAMPA BAY AREA COUNCIL</a:t>
            </a:r>
          </a:p>
        </p:txBody>
      </p:sp>
      <p:sp>
        <p:nvSpPr>
          <p:cNvPr id="16" name="sketch line">
            <a:extLst>
              <a:ext uri="{FF2B5EF4-FFF2-40B4-BE49-F238E27FC236}">
                <a16:creationId xmlns:a16="http://schemas.microsoft.com/office/drawing/2014/main" id="{4CFDFB37-4BC7-42C6-915D-A6609139B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2343912"/>
            <a:ext cx="4572000" cy="18288"/>
          </a:xfrm>
          <a:custGeom>
            <a:avLst/>
            <a:gdLst>
              <a:gd name="csX0" fmla="*/ 0 w 4572000"/>
              <a:gd name="csY0" fmla="*/ 0 h 18288"/>
              <a:gd name="csX1" fmla="*/ 515983 w 4572000"/>
              <a:gd name="csY1" fmla="*/ 0 h 18288"/>
              <a:gd name="csX2" fmla="*/ 1031966 w 4572000"/>
              <a:gd name="csY2" fmla="*/ 0 h 18288"/>
              <a:gd name="csX3" fmla="*/ 1639389 w 4572000"/>
              <a:gd name="csY3" fmla="*/ 0 h 18288"/>
              <a:gd name="csX4" fmla="*/ 2383971 w 4572000"/>
              <a:gd name="csY4" fmla="*/ 0 h 18288"/>
              <a:gd name="csX5" fmla="*/ 2945674 w 4572000"/>
              <a:gd name="csY5" fmla="*/ 0 h 18288"/>
              <a:gd name="csX6" fmla="*/ 3507377 w 4572000"/>
              <a:gd name="csY6" fmla="*/ 0 h 18288"/>
              <a:gd name="csX7" fmla="*/ 4572000 w 4572000"/>
              <a:gd name="csY7" fmla="*/ 0 h 18288"/>
              <a:gd name="csX8" fmla="*/ 4572000 w 4572000"/>
              <a:gd name="csY8" fmla="*/ 18288 h 18288"/>
              <a:gd name="csX9" fmla="*/ 3873137 w 4572000"/>
              <a:gd name="csY9" fmla="*/ 18288 h 18288"/>
              <a:gd name="csX10" fmla="*/ 3311434 w 4572000"/>
              <a:gd name="csY10" fmla="*/ 18288 h 18288"/>
              <a:gd name="csX11" fmla="*/ 2749731 w 4572000"/>
              <a:gd name="csY11" fmla="*/ 18288 h 18288"/>
              <a:gd name="csX12" fmla="*/ 2050869 w 4572000"/>
              <a:gd name="csY12" fmla="*/ 18288 h 18288"/>
              <a:gd name="csX13" fmla="*/ 1306286 w 4572000"/>
              <a:gd name="csY13" fmla="*/ 18288 h 18288"/>
              <a:gd name="csX14" fmla="*/ 79030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EB0950D1-6DB3-172C-69C3-47A63E2AE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855" y="3124200"/>
            <a:ext cx="10887242" cy="3102864"/>
          </a:xfrm>
          <a:prstGeom prst="rect">
            <a:avLst/>
          </a:prstGeom>
        </p:spPr>
      </p:pic>
    </p:spTree>
    <p:extLst>
      <p:ext uri="{BB962C8B-B14F-4D97-AF65-F5344CB8AC3E}">
        <p14:creationId xmlns:p14="http://schemas.microsoft.com/office/powerpoint/2010/main" val="1867095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A0EB1-0639-4136-6CD8-8B16DFC7CA5C}"/>
              </a:ext>
            </a:extLst>
          </p:cNvPr>
          <p:cNvSpPr>
            <a:spLocks noGrp="1"/>
          </p:cNvSpPr>
          <p:nvPr>
            <p:ph type="title"/>
          </p:nvPr>
        </p:nvSpPr>
        <p:spPr/>
        <p:txBody>
          <a:bodyPr/>
          <a:lstStyle/>
          <a:p>
            <a:r>
              <a:rPr lang="en-US"/>
              <a:t>Geofencing and More</a:t>
            </a:r>
          </a:p>
        </p:txBody>
      </p:sp>
      <p:sp>
        <p:nvSpPr>
          <p:cNvPr id="4" name="TextBox 3">
            <a:extLst>
              <a:ext uri="{FF2B5EF4-FFF2-40B4-BE49-F238E27FC236}">
                <a16:creationId xmlns:a16="http://schemas.microsoft.com/office/drawing/2014/main" id="{3EDB94FF-6384-CDC2-730B-3795C161B096}"/>
              </a:ext>
            </a:extLst>
          </p:cNvPr>
          <p:cNvSpPr txBox="1"/>
          <p:nvPr/>
        </p:nvSpPr>
        <p:spPr>
          <a:xfrm>
            <a:off x="7429904" y="5676890"/>
            <a:ext cx="35836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u="sng"/>
              <a:t>tampabayscouting.org/events</a:t>
            </a:r>
          </a:p>
        </p:txBody>
      </p:sp>
      <p:graphicFrame>
        <p:nvGraphicFramePr>
          <p:cNvPr id="8" name="TextBox 5">
            <a:extLst>
              <a:ext uri="{FF2B5EF4-FFF2-40B4-BE49-F238E27FC236}">
                <a16:creationId xmlns:a16="http://schemas.microsoft.com/office/drawing/2014/main" id="{778C34FD-74F7-20AC-6B5E-EBEE577EAC52}"/>
              </a:ext>
            </a:extLst>
          </p:cNvPr>
          <p:cNvGraphicFramePr/>
          <p:nvPr>
            <p:extLst>
              <p:ext uri="{D42A27DB-BD31-4B8C-83A1-F6EECF244321}">
                <p14:modId xmlns:p14="http://schemas.microsoft.com/office/powerpoint/2010/main" val="2941178624"/>
              </p:ext>
            </p:extLst>
          </p:nvPr>
        </p:nvGraphicFramePr>
        <p:xfrm>
          <a:off x="762333" y="1690688"/>
          <a:ext cx="5079999" cy="3785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qr code on a white background&#10;&#10;Description automatically generated">
            <a:extLst>
              <a:ext uri="{FF2B5EF4-FFF2-40B4-BE49-F238E27FC236}">
                <a16:creationId xmlns:a16="http://schemas.microsoft.com/office/drawing/2014/main" id="{3AB7A0B3-7131-8DB1-DA9E-5180D393C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3803" y="1545570"/>
            <a:ext cx="4075887" cy="4075887"/>
          </a:xfrm>
          <a:prstGeom prst="rect">
            <a:avLst/>
          </a:prstGeom>
        </p:spPr>
      </p:pic>
    </p:spTree>
    <p:extLst>
      <p:ext uri="{BB962C8B-B14F-4D97-AF65-F5344CB8AC3E}">
        <p14:creationId xmlns:p14="http://schemas.microsoft.com/office/powerpoint/2010/main" val="984708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F96AE-0852-635C-537A-6C9FEF9DA624}"/>
              </a:ext>
            </a:extLst>
          </p:cNvPr>
          <p:cNvSpPr>
            <a:spLocks noGrp="1"/>
          </p:cNvSpPr>
          <p:nvPr>
            <p:ph type="title"/>
          </p:nvPr>
        </p:nvSpPr>
        <p:spPr/>
        <p:txBody>
          <a:bodyPr/>
          <a:lstStyle/>
          <a:p>
            <a:pPr algn="ctr"/>
            <a:r>
              <a:rPr lang="en-US">
                <a:latin typeface="Lemon" panose="02000000000000000000" pitchFamily="2" charset="0"/>
              </a:rPr>
              <a:t>TASTE OF SCOUTING</a:t>
            </a:r>
          </a:p>
        </p:txBody>
      </p:sp>
      <p:pic>
        <p:nvPicPr>
          <p:cNvPr id="5" name="Content Placeholder 4" descr="A red and white inflatable pool&#10;&#10;Description automatically generated">
            <a:extLst>
              <a:ext uri="{FF2B5EF4-FFF2-40B4-BE49-F238E27FC236}">
                <a16:creationId xmlns:a16="http://schemas.microsoft.com/office/drawing/2014/main" id="{53B04683-A82D-A8DA-5918-FA90F373E1A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93692"/>
            <a:ext cx="5204037" cy="3938510"/>
          </a:xfrm>
        </p:spPr>
      </p:pic>
      <p:pic>
        <p:nvPicPr>
          <p:cNvPr id="6" name="Picture 5">
            <a:extLst>
              <a:ext uri="{FF2B5EF4-FFF2-40B4-BE49-F238E27FC236}">
                <a16:creationId xmlns:a16="http://schemas.microsoft.com/office/drawing/2014/main" id="{CF2B9FA0-45F1-4603-5D4C-E3399B90B7F8}"/>
              </a:ext>
            </a:extLst>
          </p:cNvPr>
          <p:cNvPicPr>
            <a:picLocks noChangeAspect="1"/>
          </p:cNvPicPr>
          <p:nvPr/>
        </p:nvPicPr>
        <p:blipFill>
          <a:blip r:embed="rId4"/>
          <a:stretch>
            <a:fillRect/>
          </a:stretch>
        </p:blipFill>
        <p:spPr>
          <a:xfrm>
            <a:off x="6543845" y="2506859"/>
            <a:ext cx="5356142" cy="2877791"/>
          </a:xfrm>
          <a:prstGeom prst="rect">
            <a:avLst/>
          </a:prstGeom>
        </p:spPr>
      </p:pic>
      <p:sp>
        <p:nvSpPr>
          <p:cNvPr id="7" name="Rectangle 6">
            <a:extLst>
              <a:ext uri="{FF2B5EF4-FFF2-40B4-BE49-F238E27FC236}">
                <a16:creationId xmlns:a16="http://schemas.microsoft.com/office/drawing/2014/main" id="{F31AD329-B566-C847-21FA-9626132EA487}"/>
              </a:ext>
            </a:extLst>
          </p:cNvPr>
          <p:cNvSpPr/>
          <p:nvPr/>
        </p:nvSpPr>
        <p:spPr>
          <a:xfrm>
            <a:off x="5520177" y="2113614"/>
            <a:ext cx="296007" cy="3932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5794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0DC1B0-7E1A-BD02-3F93-19E6B1B75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EE1E0-F43E-3601-D404-40C3F284BAD3}"/>
              </a:ext>
            </a:extLst>
          </p:cNvPr>
          <p:cNvSpPr>
            <a:spLocks noGrp="1"/>
          </p:cNvSpPr>
          <p:nvPr>
            <p:ph type="title"/>
          </p:nvPr>
        </p:nvSpPr>
        <p:spPr>
          <a:xfrm>
            <a:off x="612649" y="548638"/>
            <a:ext cx="3493008" cy="5788152"/>
          </a:xfrm>
        </p:spPr>
        <p:txBody>
          <a:bodyPr anchor="ctr">
            <a:normAutofit/>
          </a:bodyPr>
          <a:lstStyle/>
          <a:p>
            <a:pPr algn="ctr"/>
            <a:r>
              <a:rPr lang="en-US" sz="4000"/>
              <a:t>Unit To Do’s - SHARE</a:t>
            </a:r>
          </a:p>
        </p:txBody>
      </p:sp>
      <p:graphicFrame>
        <p:nvGraphicFramePr>
          <p:cNvPr id="5" name="Content Placeholder 2">
            <a:extLst>
              <a:ext uri="{FF2B5EF4-FFF2-40B4-BE49-F238E27FC236}">
                <a16:creationId xmlns:a16="http://schemas.microsoft.com/office/drawing/2014/main" id="{27D47C5E-B2D8-09AC-0DF6-D2FEE5259712}"/>
              </a:ext>
            </a:extLst>
          </p:cNvPr>
          <p:cNvGraphicFramePr>
            <a:graphicFrameLocks noGrp="1"/>
          </p:cNvGraphicFramePr>
          <p:nvPr>
            <p:ph idx="1"/>
            <p:extLst>
              <p:ext uri="{D42A27DB-BD31-4B8C-83A1-F6EECF244321}">
                <p14:modId xmlns:p14="http://schemas.microsoft.com/office/powerpoint/2010/main" val="4153861926"/>
              </p:ext>
            </p:extLst>
          </p:nvPr>
        </p:nvGraphicFramePr>
        <p:xfrm>
          <a:off x="4608246" y="548640"/>
          <a:ext cx="6949440" cy="578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6552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B9EDCE-536D-1B96-DB0D-1AAAF305831C}"/>
              </a:ext>
            </a:extLst>
          </p:cNvPr>
          <p:cNvSpPr>
            <a:spLocks noGrp="1"/>
          </p:cNvSpPr>
          <p:nvPr>
            <p:ph type="title"/>
          </p:nvPr>
        </p:nvSpPr>
        <p:spPr>
          <a:xfrm>
            <a:off x="638882" y="3577456"/>
            <a:ext cx="10909640" cy="1687814"/>
          </a:xfrm>
        </p:spPr>
        <p:txBody>
          <a:bodyPr vert="horz" lIns="91440" tIns="45720" rIns="91440" bIns="45720" rtlCol="0" anchor="b">
            <a:normAutofit/>
          </a:bodyPr>
          <a:lstStyle/>
          <a:p>
            <a:pPr algn="ctr"/>
            <a:r>
              <a:rPr lang="en-US" sz="6600" kern="1200">
                <a:solidFill>
                  <a:schemeClr val="tx1"/>
                </a:solidFill>
                <a:latin typeface="+mj-lt"/>
                <a:ea typeface="+mj-ea"/>
                <a:cs typeface="+mj-cs"/>
              </a:rPr>
              <a:t>STEP 2: INVITE</a:t>
            </a:r>
          </a:p>
        </p:txBody>
      </p:sp>
      <p:sp>
        <p:nvSpPr>
          <p:cNvPr id="6" name="TextBox 5">
            <a:extLst>
              <a:ext uri="{FF2B5EF4-FFF2-40B4-BE49-F238E27FC236}">
                <a16:creationId xmlns:a16="http://schemas.microsoft.com/office/drawing/2014/main" id="{46A56424-4400-A81D-7933-03048B1D244A}"/>
              </a:ext>
            </a:extLst>
          </p:cNvPr>
          <p:cNvSpPr txBox="1"/>
          <p:nvPr/>
        </p:nvSpPr>
        <p:spPr>
          <a:xfrm>
            <a:off x="638881" y="5660607"/>
            <a:ext cx="10909643" cy="552659"/>
          </a:xfrm>
          <a:prstGeom prst="rect">
            <a:avLst/>
          </a:prstGeom>
        </p:spPr>
        <p:txBody>
          <a:bodyPr vert="horz" lIns="91440" tIns="45720" rIns="91440" bIns="45720" rtlCol="0" anchor="t">
            <a:normAutofit/>
          </a:bodyPr>
          <a:lstStyle/>
          <a:p>
            <a:pPr algn="ctr">
              <a:lnSpc>
                <a:spcPct val="90000"/>
              </a:lnSpc>
              <a:spcBef>
                <a:spcPts val="1000"/>
              </a:spcBef>
            </a:pPr>
            <a:r>
              <a:rPr lang="en-US" sz="2400" kern="1200">
                <a:solidFill>
                  <a:schemeClr val="tx1"/>
                </a:solidFill>
                <a:latin typeface="+mn-lt"/>
                <a:ea typeface="+mn-ea"/>
                <a:cs typeface="+mn-cs"/>
              </a:rPr>
              <a:t>Recruit Families, not just youth</a:t>
            </a:r>
          </a:p>
        </p:txBody>
      </p:sp>
      <p:pic>
        <p:nvPicPr>
          <p:cNvPr id="2050" name="Picture 2" descr="13,140 Create Group Icon Royalty-Free Photos and Stock Images | Shutterstock">
            <a:extLst>
              <a:ext uri="{FF2B5EF4-FFF2-40B4-BE49-F238E27FC236}">
                <a16:creationId xmlns:a16="http://schemas.microsoft.com/office/drawing/2014/main" id="{66D1596A-282C-9AAD-EE03-474DB2B92E3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18576" y="591670"/>
            <a:ext cx="5350251" cy="2742004"/>
          </a:xfrm>
          <a:prstGeom prst="rect">
            <a:avLst/>
          </a:prstGeom>
          <a:noFill/>
          <a:extLst>
            <a:ext uri="{909E8E84-426E-40DD-AFC4-6F175D3DCCD1}">
              <a14:hiddenFill xmlns:a14="http://schemas.microsoft.com/office/drawing/2010/main">
                <a:solidFill>
                  <a:srgbClr val="FFFFFF"/>
                </a:solidFill>
              </a14:hiddenFill>
            </a:ext>
          </a:extLst>
        </p:spPr>
      </p:pic>
      <p:sp>
        <p:nvSpPr>
          <p:cNvPr id="2057"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sX0" fmla="*/ 0 w 4572000"/>
              <a:gd name="csY0" fmla="*/ 0 h 18288"/>
              <a:gd name="csX1" fmla="*/ 515983 w 4572000"/>
              <a:gd name="csY1" fmla="*/ 0 h 18288"/>
              <a:gd name="csX2" fmla="*/ 1031966 w 4572000"/>
              <a:gd name="csY2" fmla="*/ 0 h 18288"/>
              <a:gd name="csX3" fmla="*/ 1639389 w 4572000"/>
              <a:gd name="csY3" fmla="*/ 0 h 18288"/>
              <a:gd name="csX4" fmla="*/ 2383971 w 4572000"/>
              <a:gd name="csY4" fmla="*/ 0 h 18288"/>
              <a:gd name="csX5" fmla="*/ 2945674 w 4572000"/>
              <a:gd name="csY5" fmla="*/ 0 h 18288"/>
              <a:gd name="csX6" fmla="*/ 3507377 w 4572000"/>
              <a:gd name="csY6" fmla="*/ 0 h 18288"/>
              <a:gd name="csX7" fmla="*/ 4572000 w 4572000"/>
              <a:gd name="csY7" fmla="*/ 0 h 18288"/>
              <a:gd name="csX8" fmla="*/ 4572000 w 4572000"/>
              <a:gd name="csY8" fmla="*/ 18288 h 18288"/>
              <a:gd name="csX9" fmla="*/ 3873137 w 4572000"/>
              <a:gd name="csY9" fmla="*/ 18288 h 18288"/>
              <a:gd name="csX10" fmla="*/ 3311434 w 4572000"/>
              <a:gd name="csY10" fmla="*/ 18288 h 18288"/>
              <a:gd name="csX11" fmla="*/ 2749731 w 4572000"/>
              <a:gd name="csY11" fmla="*/ 18288 h 18288"/>
              <a:gd name="csX12" fmla="*/ 2050869 w 4572000"/>
              <a:gd name="csY12" fmla="*/ 18288 h 18288"/>
              <a:gd name="csX13" fmla="*/ 1306286 w 4572000"/>
              <a:gd name="csY13" fmla="*/ 18288 h 18288"/>
              <a:gd name="csX14" fmla="*/ 79030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172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1B3F4-C428-F665-6E56-38B61ABA4B6A}"/>
              </a:ext>
            </a:extLst>
          </p:cNvPr>
          <p:cNvSpPr>
            <a:spLocks noGrp="1"/>
          </p:cNvSpPr>
          <p:nvPr>
            <p:ph type="title"/>
          </p:nvPr>
        </p:nvSpPr>
        <p:spPr>
          <a:xfrm>
            <a:off x="481013" y="3752849"/>
            <a:ext cx="3509962" cy="2452687"/>
          </a:xfrm>
        </p:spPr>
        <p:txBody>
          <a:bodyPr vert="horz" lIns="91440" tIns="45720" rIns="91440" bIns="45720" rtlCol="0" anchor="ctr">
            <a:normAutofit/>
          </a:bodyPr>
          <a:lstStyle/>
          <a:p>
            <a:pPr algn="ctr"/>
            <a:r>
              <a:rPr lang="en-US" sz="3600"/>
              <a:t>Build A “Welcome Team”</a:t>
            </a:r>
          </a:p>
        </p:txBody>
      </p:sp>
      <p:pic>
        <p:nvPicPr>
          <p:cNvPr id="1028" name="Picture 4" descr="Picture">
            <a:extLst>
              <a:ext uri="{FF2B5EF4-FFF2-40B4-BE49-F238E27FC236}">
                <a16:creationId xmlns:a16="http://schemas.microsoft.com/office/drawing/2014/main" id="{139C08F2-9B5D-2104-63FD-402C870E17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3"/>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5D01E6-4567-F3B3-594D-934C266D5009}"/>
              </a:ext>
            </a:extLst>
          </p:cNvPr>
          <p:cNvSpPr txBox="1"/>
          <p:nvPr/>
        </p:nvSpPr>
        <p:spPr>
          <a:xfrm>
            <a:off x="5833872" y="3752849"/>
            <a:ext cx="5079995" cy="2452687"/>
          </a:xfrm>
          <a:prstGeom prst="rect">
            <a:avLst/>
          </a:prstGeom>
        </p:spPr>
        <p:txBody>
          <a:bodyPr vert="horz" lIns="91440" tIns="45720" rIns="91440" bIns="45720" rtlCol="0" anchor="ctr">
            <a:normAutofit/>
          </a:bodyPr>
          <a:lstStyle/>
          <a:p>
            <a:pPr marL="57150" algn="ctr">
              <a:lnSpc>
                <a:spcPct val="90000"/>
              </a:lnSpc>
              <a:spcAft>
                <a:spcPts val="600"/>
              </a:spcAft>
            </a:pPr>
            <a:r>
              <a:rPr lang="en-US" sz="4000" dirty="0"/>
              <a:t>Unit </a:t>
            </a:r>
            <a:r>
              <a:rPr lang="en-US" sz="4000" b="0" i="0" dirty="0">
                <a:effectLst/>
              </a:rPr>
              <a:t>New Member Coordinator</a:t>
            </a:r>
          </a:p>
        </p:txBody>
      </p:sp>
      <p:sp>
        <p:nvSpPr>
          <p:cNvPr id="4" name="Arrow: Right 3">
            <a:extLst>
              <a:ext uri="{FF2B5EF4-FFF2-40B4-BE49-F238E27FC236}">
                <a16:creationId xmlns:a16="http://schemas.microsoft.com/office/drawing/2014/main" id="{F88B344C-E31F-2738-20D6-680AD636FB6D}"/>
              </a:ext>
            </a:extLst>
          </p:cNvPr>
          <p:cNvSpPr/>
          <p:nvPr/>
        </p:nvSpPr>
        <p:spPr>
          <a:xfrm>
            <a:off x="4416552" y="4718304"/>
            <a:ext cx="1572768" cy="5943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3822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EA2E5-461B-7495-0E5A-EDEEBDCB28B3}"/>
              </a:ext>
            </a:extLst>
          </p:cNvPr>
          <p:cNvSpPr>
            <a:spLocks noGrp="1"/>
          </p:cNvSpPr>
          <p:nvPr>
            <p:ph type="title"/>
          </p:nvPr>
        </p:nvSpPr>
        <p:spPr>
          <a:xfrm>
            <a:off x="838200" y="199755"/>
            <a:ext cx="10515600" cy="1325563"/>
          </a:xfrm>
        </p:spPr>
        <p:txBody>
          <a:bodyPr/>
          <a:lstStyle/>
          <a:p>
            <a:r>
              <a:rPr lang="en-US"/>
              <a:t>What do New Member Coordinators do?</a:t>
            </a:r>
          </a:p>
        </p:txBody>
      </p:sp>
      <p:pic>
        <p:nvPicPr>
          <p:cNvPr id="3" name="Picture 2">
            <a:extLst>
              <a:ext uri="{FF2B5EF4-FFF2-40B4-BE49-F238E27FC236}">
                <a16:creationId xmlns:a16="http://schemas.microsoft.com/office/drawing/2014/main" id="{E5E7BEDE-875E-52EF-2894-F490D3F8EC6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8788" r="91212">
                        <a14:foregroundMark x1="8788" y1="46818" x2="10606" y2="54242"/>
                        <a14:foregroundMark x1="10606" y1="54242" x2="10606" y2="54242"/>
                        <a14:foregroundMark x1="43485" y1="31061" x2="60303" y2="33939"/>
                        <a14:foregroundMark x1="36818" y1="45000" x2="58939" y2="42121"/>
                        <a14:foregroundMark x1="58939" y1="42121" x2="77879" y2="43030"/>
                        <a14:foregroundMark x1="32273" y1="44697" x2="63636" y2="38333"/>
                        <a14:foregroundMark x1="29697" y1="50606" x2="40758" y2="51364"/>
                        <a14:foregroundMark x1="40758" y1="51364" x2="61515" y2="49091"/>
                        <a14:foregroundMark x1="61515" y1="49091" x2="68333" y2="50909"/>
                        <a14:foregroundMark x1="34697" y1="59697" x2="63030" y2="57424"/>
                        <a14:foregroundMark x1="63030" y1="57424" x2="52273" y2="61212"/>
                        <a14:foregroundMark x1="52273" y1="61212" x2="31515" y2="60000"/>
                        <a14:foregroundMark x1="31515" y1="60000" x2="30606" y2="59091"/>
                        <a14:foregroundMark x1="91061" y1="37121" x2="91212" y2="47879"/>
                        <a14:foregroundMark x1="39242" y1="42273" x2="39848" y2="41667"/>
                        <a14:foregroundMark x1="35909" y1="48636" x2="41364" y2="49848"/>
                      </a14:backgroundRemoval>
                    </a14:imgEffect>
                  </a14:imgLayer>
                </a14:imgProps>
              </a:ext>
              <a:ext uri="{28A0092B-C50C-407E-A947-70E740481C1C}">
                <a14:useLocalDpi xmlns:a14="http://schemas.microsoft.com/office/drawing/2010/main"/>
              </a:ext>
            </a:extLst>
          </a:blip>
          <a:stretch>
            <a:fillRect/>
          </a:stretch>
        </p:blipFill>
        <p:spPr>
          <a:xfrm>
            <a:off x="-86642" y="616634"/>
            <a:ext cx="3659033" cy="3659033"/>
          </a:xfrm>
          <a:prstGeom prst="rect">
            <a:avLst/>
          </a:prstGeom>
          <a:effectLst>
            <a:outerShdw blurRad="50800" dist="76200" dir="5400000" algn="t" rotWithShape="0">
              <a:prstClr val="black">
                <a:alpha val="40000"/>
              </a:prstClr>
            </a:outerShdw>
          </a:effectLst>
        </p:spPr>
      </p:pic>
      <p:pic>
        <p:nvPicPr>
          <p:cNvPr id="4" name="Picture 3">
            <a:extLst>
              <a:ext uri="{FF2B5EF4-FFF2-40B4-BE49-F238E27FC236}">
                <a16:creationId xmlns:a16="http://schemas.microsoft.com/office/drawing/2014/main" id="{B4560507-B358-3871-C1FB-2D60E0E0D892}"/>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9091" r="91667">
                        <a14:foregroundMark x1="9091" y1="45758" x2="10606" y2="51970"/>
                        <a14:foregroundMark x1="89697" y1="36818" x2="91667" y2="45152"/>
                        <a14:foregroundMark x1="91667" y1="45152" x2="91364" y2="47727"/>
                        <a14:foregroundMark x1="39848" y1="32727" x2="75000" y2="36061"/>
                        <a14:foregroundMark x1="35909" y1="42273" x2="59242" y2="40606"/>
                        <a14:foregroundMark x1="59242" y1="40606" x2="75909" y2="41970"/>
                        <a14:foregroundMark x1="44394" y1="51970" x2="67879" y2="48636"/>
                        <a14:foregroundMark x1="29848" y1="41061" x2="72121" y2="43485"/>
                        <a14:foregroundMark x1="31364" y1="59697" x2="58939" y2="56970"/>
                        <a14:foregroundMark x1="58939" y1="56970" x2="69242" y2="57727"/>
                        <a14:foregroundMark x1="58788" y1="59848" x2="68182" y2="58182"/>
                        <a14:foregroundMark x1="68182" y1="58182" x2="70455" y2="58182"/>
                      </a14:backgroundRemoval>
                    </a14:imgEffect>
                  </a14:imgLayer>
                </a14:imgProps>
              </a:ext>
              <a:ext uri="{28A0092B-C50C-407E-A947-70E740481C1C}">
                <a14:useLocalDpi xmlns:a14="http://schemas.microsoft.com/office/drawing/2010/main"/>
              </a:ext>
            </a:extLst>
          </a:blip>
          <a:stretch>
            <a:fillRect/>
          </a:stretch>
        </p:blipFill>
        <p:spPr>
          <a:xfrm>
            <a:off x="1683778" y="1730984"/>
            <a:ext cx="3777226" cy="3777226"/>
          </a:xfrm>
          <a:prstGeom prst="rect">
            <a:avLst/>
          </a:prstGeom>
          <a:effectLst>
            <a:outerShdw blurRad="50800" dist="76200" dir="5400000" algn="t" rotWithShape="0">
              <a:prstClr val="black">
                <a:alpha val="40000"/>
              </a:prstClr>
            </a:outerShdw>
          </a:effectLst>
        </p:spPr>
      </p:pic>
      <p:pic>
        <p:nvPicPr>
          <p:cNvPr id="5" name="Picture 4">
            <a:extLst>
              <a:ext uri="{FF2B5EF4-FFF2-40B4-BE49-F238E27FC236}">
                <a16:creationId xmlns:a16="http://schemas.microsoft.com/office/drawing/2014/main" id="{AB6FFE0D-73D4-882E-03D3-50F92D7F7A3B}"/>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9394" r="90455">
                        <a14:foregroundMark x1="9545" y1="44697" x2="10000" y2="53788"/>
                        <a14:foregroundMark x1="42273" y1="39697" x2="58485" y2="40303"/>
                        <a14:foregroundMark x1="45303" y1="29242" x2="56970" y2="30455"/>
                        <a14:foregroundMark x1="30455" y1="47576" x2="41364" y2="48333"/>
                        <a14:foregroundMark x1="41364" y1="48333" x2="49091" y2="47879"/>
                        <a14:foregroundMark x1="49091" y1="47879" x2="49242" y2="47727"/>
                        <a14:foregroundMark x1="63939" y1="39697" x2="29091" y2="37879"/>
                        <a14:foregroundMark x1="71061" y1="48182" x2="17727" y2="47576"/>
                        <a14:foregroundMark x1="31364" y1="57424" x2="54848" y2="57879"/>
                        <a14:foregroundMark x1="54848" y1="57879" x2="71515" y2="56515"/>
                        <a14:foregroundMark x1="71515" y1="56515" x2="72727" y2="56515"/>
                        <a14:foregroundMark x1="34394" y1="56515" x2="44091" y2="54697"/>
                        <a14:foregroundMark x1="44091" y1="54697" x2="45758" y2="53030"/>
                        <a14:foregroundMark x1="31667" y1="67121" x2="61970" y2="63485"/>
                        <a14:foregroundMark x1="61970" y1="63485" x2="66515" y2="60455"/>
                        <a14:foregroundMark x1="35606" y1="63182" x2="45455" y2="62273"/>
                        <a14:foregroundMark x1="45455" y1="62273" x2="46212" y2="62121"/>
                        <a14:foregroundMark x1="90455" y1="36212" x2="90000" y2="48182"/>
                        <a14:foregroundMark x1="63788" y1="35000" x2="50152" y2="58333"/>
                        <a14:foregroundMark x1="50152" y1="58333" x2="55303" y2="51515"/>
                        <a14:foregroundMark x1="55303" y1="51515" x2="55455" y2="50909"/>
                      </a14:backgroundRemoval>
                    </a14:imgEffect>
                  </a14:imgLayer>
                </a14:imgProps>
              </a:ext>
              <a:ext uri="{28A0092B-C50C-407E-A947-70E740481C1C}">
                <a14:useLocalDpi xmlns:a14="http://schemas.microsoft.com/office/drawing/2010/main"/>
              </a:ext>
            </a:extLst>
          </a:blip>
          <a:stretch>
            <a:fillRect/>
          </a:stretch>
        </p:blipFill>
        <p:spPr>
          <a:xfrm>
            <a:off x="3644155" y="3113031"/>
            <a:ext cx="3899646" cy="3899646"/>
          </a:xfrm>
          <a:prstGeom prst="rect">
            <a:avLst/>
          </a:prstGeom>
          <a:effectLst>
            <a:outerShdw blurRad="50800" dist="76200" dir="5400000" algn="t" rotWithShape="0">
              <a:prstClr val="black">
                <a:alpha val="40000"/>
              </a:prstClr>
            </a:outerShdw>
          </a:effectLst>
        </p:spPr>
      </p:pic>
      <p:pic>
        <p:nvPicPr>
          <p:cNvPr id="7" name="Picture 6" descr="A qr code on a white background&#10;&#10;Description automatically generated">
            <a:extLst>
              <a:ext uri="{FF2B5EF4-FFF2-40B4-BE49-F238E27FC236}">
                <a16:creationId xmlns:a16="http://schemas.microsoft.com/office/drawing/2014/main" id="{F49073BD-DD75-E5EA-2CB0-5B9067D221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34819" y="1525318"/>
            <a:ext cx="3777226" cy="3777226"/>
          </a:xfrm>
          <a:prstGeom prst="rect">
            <a:avLst/>
          </a:prstGeom>
        </p:spPr>
      </p:pic>
      <p:sp>
        <p:nvSpPr>
          <p:cNvPr id="8" name="TextBox 7">
            <a:extLst>
              <a:ext uri="{FF2B5EF4-FFF2-40B4-BE49-F238E27FC236}">
                <a16:creationId xmlns:a16="http://schemas.microsoft.com/office/drawing/2014/main" id="{8FC3FECC-031D-D9CA-494A-98FA65B0D510}"/>
              </a:ext>
            </a:extLst>
          </p:cNvPr>
          <p:cNvSpPr txBox="1"/>
          <p:nvPr/>
        </p:nvSpPr>
        <p:spPr>
          <a:xfrm>
            <a:off x="7913491" y="5062854"/>
            <a:ext cx="3619882" cy="923330"/>
          </a:xfrm>
          <a:prstGeom prst="rect">
            <a:avLst/>
          </a:prstGeom>
          <a:noFill/>
        </p:spPr>
        <p:txBody>
          <a:bodyPr wrap="square" rtlCol="0">
            <a:spAutoFit/>
          </a:bodyPr>
          <a:lstStyle/>
          <a:p>
            <a:pPr algn="ctr"/>
            <a:r>
              <a:rPr lang="en-US" b="1" u="sng"/>
              <a:t>scoutingwire.org/marketing-and-membership-hub/councils/new-member-coordinator/</a:t>
            </a:r>
          </a:p>
        </p:txBody>
      </p:sp>
    </p:spTree>
    <p:extLst>
      <p:ext uri="{BB962C8B-B14F-4D97-AF65-F5344CB8AC3E}">
        <p14:creationId xmlns:p14="http://schemas.microsoft.com/office/powerpoint/2010/main" val="2928236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E1174-ED69-ED63-E73C-2E13CDEF04A5}"/>
              </a:ext>
            </a:extLst>
          </p:cNvPr>
          <p:cNvSpPr>
            <a:spLocks noGrp="1"/>
          </p:cNvSpPr>
          <p:nvPr>
            <p:ph type="title"/>
          </p:nvPr>
        </p:nvSpPr>
        <p:spPr>
          <a:xfrm>
            <a:off x="618104" y="90630"/>
            <a:ext cx="10515600" cy="1325563"/>
          </a:xfrm>
        </p:spPr>
        <p:txBody>
          <a:bodyPr/>
          <a:lstStyle/>
          <a:p>
            <a:r>
              <a:rPr lang="en-US"/>
              <a:t>Schedule YOUR Recruitments</a:t>
            </a:r>
          </a:p>
        </p:txBody>
      </p:sp>
      <p:graphicFrame>
        <p:nvGraphicFramePr>
          <p:cNvPr id="20" name="Content Placeholder 2">
            <a:extLst>
              <a:ext uri="{FF2B5EF4-FFF2-40B4-BE49-F238E27FC236}">
                <a16:creationId xmlns:a16="http://schemas.microsoft.com/office/drawing/2014/main" id="{5CC73842-68B3-EC61-89C8-86C846ACA033}"/>
              </a:ext>
            </a:extLst>
          </p:cNvPr>
          <p:cNvGraphicFramePr>
            <a:graphicFrameLocks noGrp="1"/>
          </p:cNvGraphicFramePr>
          <p:nvPr>
            <p:ph idx="1"/>
            <p:extLst>
              <p:ext uri="{D42A27DB-BD31-4B8C-83A1-F6EECF244321}">
                <p14:modId xmlns:p14="http://schemas.microsoft.com/office/powerpoint/2010/main" val="1862394078"/>
              </p:ext>
            </p:extLst>
          </p:nvPr>
        </p:nvGraphicFramePr>
        <p:xfrm>
          <a:off x="437852" y="1416193"/>
          <a:ext cx="5461000" cy="5070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5B6BC0F4-4D9A-7CA1-DBB7-F32CCFEE6E5E}"/>
              </a:ext>
            </a:extLst>
          </p:cNvPr>
          <p:cNvSpPr/>
          <p:nvPr/>
        </p:nvSpPr>
        <p:spPr>
          <a:xfrm>
            <a:off x="6547104" y="1690689"/>
            <a:ext cx="3324442" cy="330831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5D4C6C8-BF2D-3FFA-2235-067AE17BF3AC}"/>
              </a:ext>
            </a:extLst>
          </p:cNvPr>
          <p:cNvSpPr/>
          <p:nvPr/>
        </p:nvSpPr>
        <p:spPr>
          <a:xfrm>
            <a:off x="8831206" y="1755649"/>
            <a:ext cx="3174866" cy="32044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7" name="Picture 2" descr="District Executive Emblem | Boy Scouts ...">
            <a:extLst>
              <a:ext uri="{FF2B5EF4-FFF2-40B4-BE49-F238E27FC236}">
                <a16:creationId xmlns:a16="http://schemas.microsoft.com/office/drawing/2014/main" id="{0588BA05-36DF-4A03-BEF5-352761F69D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4766" y="2519305"/>
            <a:ext cx="1677137" cy="16771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262CEE5-7A97-A29B-F5C1-C874534565B2}"/>
              </a:ext>
            </a:extLst>
          </p:cNvPr>
          <p:cNvSpPr txBox="1"/>
          <p:nvPr/>
        </p:nvSpPr>
        <p:spPr>
          <a:xfrm>
            <a:off x="10191338" y="2115241"/>
            <a:ext cx="1814734" cy="523220"/>
          </a:xfrm>
          <a:prstGeom prst="rect">
            <a:avLst/>
          </a:prstGeom>
          <a:noFill/>
        </p:spPr>
        <p:txBody>
          <a:bodyPr wrap="square" rtlCol="0">
            <a:spAutoFit/>
          </a:bodyPr>
          <a:lstStyle/>
          <a:p>
            <a:r>
              <a:rPr lang="en-US" sz="2800"/>
              <a:t>Units</a:t>
            </a:r>
          </a:p>
        </p:txBody>
      </p:sp>
      <p:sp>
        <p:nvSpPr>
          <p:cNvPr id="10" name="TextBox 9">
            <a:extLst>
              <a:ext uri="{FF2B5EF4-FFF2-40B4-BE49-F238E27FC236}">
                <a16:creationId xmlns:a16="http://schemas.microsoft.com/office/drawing/2014/main" id="{3BECFA67-0838-948A-A3DE-4FCBD16CA72F}"/>
              </a:ext>
            </a:extLst>
          </p:cNvPr>
          <p:cNvSpPr txBox="1"/>
          <p:nvPr/>
        </p:nvSpPr>
        <p:spPr>
          <a:xfrm>
            <a:off x="10191338" y="2882016"/>
            <a:ext cx="1814734" cy="523220"/>
          </a:xfrm>
          <a:prstGeom prst="rect">
            <a:avLst/>
          </a:prstGeom>
          <a:noFill/>
        </p:spPr>
        <p:txBody>
          <a:bodyPr wrap="square" rtlCol="0">
            <a:spAutoFit/>
          </a:bodyPr>
          <a:lstStyle/>
          <a:p>
            <a:r>
              <a:rPr lang="en-US" sz="2800"/>
              <a:t>Units</a:t>
            </a:r>
          </a:p>
        </p:txBody>
      </p:sp>
      <p:sp>
        <p:nvSpPr>
          <p:cNvPr id="12" name="TextBox 11">
            <a:extLst>
              <a:ext uri="{FF2B5EF4-FFF2-40B4-BE49-F238E27FC236}">
                <a16:creationId xmlns:a16="http://schemas.microsoft.com/office/drawing/2014/main" id="{FD6A53AE-6772-80F0-E5A5-7698DB80C7CC}"/>
              </a:ext>
            </a:extLst>
          </p:cNvPr>
          <p:cNvSpPr txBox="1"/>
          <p:nvPr/>
        </p:nvSpPr>
        <p:spPr>
          <a:xfrm>
            <a:off x="10226337" y="3595935"/>
            <a:ext cx="1814734" cy="523220"/>
          </a:xfrm>
          <a:prstGeom prst="rect">
            <a:avLst/>
          </a:prstGeom>
          <a:noFill/>
        </p:spPr>
        <p:txBody>
          <a:bodyPr wrap="square" rtlCol="0">
            <a:spAutoFit/>
          </a:bodyPr>
          <a:lstStyle/>
          <a:p>
            <a:r>
              <a:rPr lang="en-US" sz="2800"/>
              <a:t>Units</a:t>
            </a:r>
          </a:p>
        </p:txBody>
      </p:sp>
      <p:sp>
        <p:nvSpPr>
          <p:cNvPr id="13" name="Oval 12">
            <a:extLst>
              <a:ext uri="{FF2B5EF4-FFF2-40B4-BE49-F238E27FC236}">
                <a16:creationId xmlns:a16="http://schemas.microsoft.com/office/drawing/2014/main" id="{B10425EB-5DD1-2337-21A0-85BAE3C19D1B}"/>
              </a:ext>
            </a:extLst>
          </p:cNvPr>
          <p:cNvSpPr/>
          <p:nvPr/>
        </p:nvSpPr>
        <p:spPr>
          <a:xfrm>
            <a:off x="9029292" y="2635589"/>
            <a:ext cx="727356" cy="4716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a:t>SCHOOL</a:t>
            </a:r>
            <a:endParaRPr lang="en-US" sz="900"/>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44A09838-5C53-68CE-725A-78A7DB1561BB}"/>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944460" y="938501"/>
            <a:ext cx="768978" cy="768978"/>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17A48A29-4AF1-1438-FFE2-7F606B0BD71F}"/>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flipH="1">
            <a:off x="9988592" y="986671"/>
            <a:ext cx="742326" cy="768977"/>
          </a:xfrm>
          <a:prstGeom prst="rect">
            <a:avLst/>
          </a:prstGeom>
        </p:spPr>
      </p:pic>
      <p:sp>
        <p:nvSpPr>
          <p:cNvPr id="18" name="Oval 17">
            <a:extLst>
              <a:ext uri="{FF2B5EF4-FFF2-40B4-BE49-F238E27FC236}">
                <a16:creationId xmlns:a16="http://schemas.microsoft.com/office/drawing/2014/main" id="{9816A4C2-BE98-AA5C-8152-902E11EF29BB}"/>
              </a:ext>
            </a:extLst>
          </p:cNvPr>
          <p:cNvSpPr/>
          <p:nvPr/>
        </p:nvSpPr>
        <p:spPr>
          <a:xfrm>
            <a:off x="9029292" y="3357874"/>
            <a:ext cx="727356" cy="4716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a:t>SCHOOL</a:t>
            </a:r>
            <a:endParaRPr lang="en-US" sz="900"/>
          </a:p>
        </p:txBody>
      </p:sp>
    </p:spTree>
    <p:extLst>
      <p:ext uri="{BB962C8B-B14F-4D97-AF65-F5344CB8AC3E}">
        <p14:creationId xmlns:p14="http://schemas.microsoft.com/office/powerpoint/2010/main" val="3312932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EFEBD-4D6A-CA3F-304A-ACFCD98B17A9}"/>
              </a:ext>
            </a:extLst>
          </p:cNvPr>
          <p:cNvSpPr>
            <a:spLocks noGrp="1"/>
          </p:cNvSpPr>
          <p:nvPr>
            <p:ph type="title"/>
          </p:nvPr>
        </p:nvSpPr>
        <p:spPr>
          <a:xfrm>
            <a:off x="5150498" y="490539"/>
            <a:ext cx="5291663" cy="866775"/>
          </a:xfrm>
        </p:spPr>
        <p:txBody>
          <a:bodyPr vert="horz" lIns="91440" tIns="45720" rIns="91440" bIns="45720" rtlCol="0" anchor="b">
            <a:normAutofit/>
          </a:bodyPr>
          <a:lstStyle/>
          <a:p>
            <a:r>
              <a:rPr lang="en-US" sz="4000"/>
              <a:t>The Crate</a:t>
            </a:r>
          </a:p>
        </p:txBody>
      </p:sp>
      <p:pic>
        <p:nvPicPr>
          <p:cNvPr id="4098" name="Picture 2">
            <a:extLst>
              <a:ext uri="{FF2B5EF4-FFF2-40B4-BE49-F238E27FC236}">
                <a16:creationId xmlns:a16="http://schemas.microsoft.com/office/drawing/2014/main" id="{43D0CA98-6745-F5E3-50E3-8B61E4EA30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72" r="5618"/>
          <a:stretch/>
        </p:blipFill>
        <p:spPr bwMode="auto">
          <a:xfrm>
            <a:off x="802436" y="1357312"/>
            <a:ext cx="3292020" cy="3702666"/>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3">
            <a:extLst>
              <a:ext uri="{FF2B5EF4-FFF2-40B4-BE49-F238E27FC236}">
                <a16:creationId xmlns:a16="http://schemas.microsoft.com/office/drawing/2014/main" id="{E51FAFDF-538B-437C-B5BB-D62DF79591DE}"/>
              </a:ext>
            </a:extLst>
          </p:cNvPr>
          <p:cNvSpPr txBox="1">
            <a:spLocks/>
          </p:cNvSpPr>
          <p:nvPr/>
        </p:nvSpPr>
        <p:spPr bwMode="auto">
          <a:xfrm>
            <a:off x="5150498" y="1371016"/>
            <a:ext cx="6558899" cy="501805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28600">
              <a:lnSpc>
                <a:spcPct val="90000"/>
              </a:lnSpc>
              <a:spcAft>
                <a:spcPts val="600"/>
              </a:spcAft>
              <a:buFont typeface="Arial" panose="020B0604020202020204" pitchFamily="34" charset="0"/>
              <a:buChar char="•"/>
            </a:pPr>
            <a:r>
              <a:rPr lang="en-US" sz="2000"/>
              <a:t>Check-In Sheets w/QR code and paper sign-in sheet.</a:t>
            </a:r>
          </a:p>
          <a:p>
            <a:pPr marL="285750" indent="-228600">
              <a:lnSpc>
                <a:spcPct val="90000"/>
              </a:lnSpc>
              <a:spcAft>
                <a:spcPts val="600"/>
              </a:spcAft>
              <a:buFont typeface="Arial" panose="020B0604020202020204" pitchFamily="34" charset="0"/>
              <a:buChar char="•"/>
            </a:pPr>
            <a:r>
              <a:rPr lang="en-US" sz="2000"/>
              <a:t>Program/Age Group Table Signs</a:t>
            </a:r>
          </a:p>
          <a:p>
            <a:pPr marL="285750" indent="-228600">
              <a:lnSpc>
                <a:spcPct val="90000"/>
              </a:lnSpc>
              <a:spcAft>
                <a:spcPts val="600"/>
              </a:spcAft>
              <a:buFont typeface="Arial" panose="020B0604020202020204" pitchFamily="34" charset="0"/>
              <a:buChar char="•"/>
            </a:pPr>
            <a:r>
              <a:rPr lang="en-US" sz="2000"/>
              <a:t>Applications (youth, adult and Spanish)</a:t>
            </a:r>
          </a:p>
          <a:p>
            <a:pPr marL="285750" indent="-228600">
              <a:lnSpc>
                <a:spcPct val="90000"/>
              </a:lnSpc>
              <a:spcAft>
                <a:spcPts val="600"/>
              </a:spcAft>
              <a:buFont typeface="Arial" panose="020B0604020202020204" pitchFamily="34" charset="0"/>
              <a:buChar char="•"/>
            </a:pPr>
            <a:r>
              <a:rPr lang="en-US" sz="2000"/>
              <a:t>Envelopes, Money Envelopes, Receipt Book, Change Bag, Square Reader w/Instructions</a:t>
            </a:r>
          </a:p>
          <a:p>
            <a:pPr marL="285750" indent="-228600">
              <a:lnSpc>
                <a:spcPct val="90000"/>
              </a:lnSpc>
              <a:spcAft>
                <a:spcPts val="600"/>
              </a:spcAft>
              <a:buFont typeface="Arial" panose="020B0604020202020204" pitchFamily="34" charset="0"/>
              <a:buChar char="•"/>
            </a:pPr>
            <a:r>
              <a:rPr lang="en-US" sz="2000"/>
              <a:t>Pens</a:t>
            </a:r>
          </a:p>
          <a:p>
            <a:pPr marL="285750" indent="-228600">
              <a:lnSpc>
                <a:spcPct val="90000"/>
              </a:lnSpc>
              <a:spcAft>
                <a:spcPts val="600"/>
              </a:spcAft>
              <a:buFont typeface="Arial" panose="020B0604020202020204" pitchFamily="34" charset="0"/>
              <a:buChar char="•"/>
            </a:pPr>
            <a:r>
              <a:rPr lang="en-US" sz="2000"/>
              <a:t>Yard Signs</a:t>
            </a:r>
          </a:p>
          <a:p>
            <a:pPr marL="285750" indent="-228600">
              <a:lnSpc>
                <a:spcPct val="90000"/>
              </a:lnSpc>
              <a:spcAft>
                <a:spcPts val="600"/>
              </a:spcAft>
              <a:buFont typeface="Arial" panose="020B0604020202020204" pitchFamily="34" charset="0"/>
              <a:buChar char="•"/>
            </a:pPr>
            <a:r>
              <a:rPr lang="en-US" sz="2000"/>
              <a:t>Incentives</a:t>
            </a:r>
          </a:p>
          <a:p>
            <a:pPr marL="285750" indent="-228600">
              <a:lnSpc>
                <a:spcPct val="90000"/>
              </a:lnSpc>
              <a:spcAft>
                <a:spcPts val="600"/>
              </a:spcAft>
              <a:buFont typeface="Arial" panose="020B0604020202020204" pitchFamily="34" charset="0"/>
              <a:buChar char="•"/>
            </a:pPr>
            <a:r>
              <a:rPr lang="en-US" sz="2000"/>
              <a:t>Bookmarks</a:t>
            </a:r>
          </a:p>
          <a:p>
            <a:pPr marL="285750" indent="-228600">
              <a:lnSpc>
                <a:spcPct val="90000"/>
              </a:lnSpc>
              <a:spcAft>
                <a:spcPts val="600"/>
              </a:spcAft>
              <a:buFont typeface="Arial" panose="020B0604020202020204" pitchFamily="34" charset="0"/>
              <a:buChar char="•"/>
            </a:pPr>
            <a:r>
              <a:rPr lang="en-US" sz="2000"/>
              <a:t>Scholarship Printed Forms</a:t>
            </a:r>
          </a:p>
          <a:p>
            <a:pPr marL="285750" indent="-228600">
              <a:lnSpc>
                <a:spcPct val="90000"/>
              </a:lnSpc>
              <a:spcAft>
                <a:spcPts val="600"/>
              </a:spcAft>
              <a:buFont typeface="Arial" panose="020B0604020202020204" pitchFamily="34" charset="0"/>
              <a:buChar char="•"/>
            </a:pPr>
            <a:r>
              <a:rPr lang="en-US" sz="2000"/>
              <a:t>Scouting Parent Orientation Guide (2-3 Copies- Have QR Code too)</a:t>
            </a:r>
          </a:p>
          <a:p>
            <a:pPr marL="285750" indent="-228600">
              <a:lnSpc>
                <a:spcPct val="90000"/>
              </a:lnSpc>
              <a:spcAft>
                <a:spcPts val="600"/>
              </a:spcAft>
              <a:buFont typeface="Arial" panose="020B0604020202020204" pitchFamily="34" charset="0"/>
              <a:buChar char="•"/>
            </a:pPr>
            <a:r>
              <a:rPr lang="en-US" sz="2000"/>
              <a:t>GTBAC Annual Fees Infographic</a:t>
            </a:r>
          </a:p>
        </p:txBody>
      </p:sp>
    </p:spTree>
    <p:extLst>
      <p:ext uri="{BB962C8B-B14F-4D97-AF65-F5344CB8AC3E}">
        <p14:creationId xmlns:p14="http://schemas.microsoft.com/office/powerpoint/2010/main" val="70538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F4571E-58DD-99AE-5901-A31C163DCD15}"/>
              </a:ext>
            </a:extLst>
          </p:cNvPr>
          <p:cNvPicPr>
            <a:picLocks noChangeAspect="1"/>
          </p:cNvPicPr>
          <p:nvPr/>
        </p:nvPicPr>
        <p:blipFill>
          <a:blip r:embed="rId3"/>
          <a:stretch>
            <a:fillRect/>
          </a:stretch>
        </p:blipFill>
        <p:spPr>
          <a:xfrm>
            <a:off x="4709934" y="1789632"/>
            <a:ext cx="2452055" cy="4604800"/>
          </a:xfrm>
          <a:prstGeom prst="rect">
            <a:avLst/>
          </a:prstGeom>
        </p:spPr>
      </p:pic>
      <p:cxnSp>
        <p:nvCxnSpPr>
          <p:cNvPr id="16" name="Straight Connector 15">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64AC004-5934-86B4-907F-802E9F4AFA29}"/>
              </a:ext>
            </a:extLst>
          </p:cNvPr>
          <p:cNvSpPr txBox="1"/>
          <p:nvPr/>
        </p:nvSpPr>
        <p:spPr>
          <a:xfrm>
            <a:off x="826722" y="1281565"/>
            <a:ext cx="26352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Recruitment Event Sign-In QR Code</a:t>
            </a:r>
          </a:p>
        </p:txBody>
      </p:sp>
      <p:sp>
        <p:nvSpPr>
          <p:cNvPr id="3" name="TextBox 2">
            <a:extLst>
              <a:ext uri="{FF2B5EF4-FFF2-40B4-BE49-F238E27FC236}">
                <a16:creationId xmlns:a16="http://schemas.microsoft.com/office/drawing/2014/main" id="{323D302D-4A4F-8B2D-81B8-9B4B36DEC281}"/>
              </a:ext>
            </a:extLst>
          </p:cNvPr>
          <p:cNvSpPr txBox="1"/>
          <p:nvPr/>
        </p:nvSpPr>
        <p:spPr>
          <a:xfrm>
            <a:off x="4475935" y="1281566"/>
            <a:ext cx="306835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Recruitment Event Sign-In Contact Information Page</a:t>
            </a:r>
          </a:p>
        </p:txBody>
      </p:sp>
      <p:pic>
        <p:nvPicPr>
          <p:cNvPr id="4" name="Picture 3" descr="A qr code on a white background&#10;&#10;Description automatically generated">
            <a:extLst>
              <a:ext uri="{FF2B5EF4-FFF2-40B4-BE49-F238E27FC236}">
                <a16:creationId xmlns:a16="http://schemas.microsoft.com/office/drawing/2014/main" id="{D81284A8-F7EC-FC6D-CBDA-41481AF0F709}"/>
              </a:ext>
            </a:extLst>
          </p:cNvPr>
          <p:cNvPicPr>
            <a:picLocks noChangeAspect="1"/>
          </p:cNvPicPr>
          <p:nvPr/>
        </p:nvPicPr>
        <p:blipFill>
          <a:blip r:embed="rId4"/>
          <a:stretch>
            <a:fillRect/>
          </a:stretch>
        </p:blipFill>
        <p:spPr>
          <a:xfrm>
            <a:off x="259397" y="2014259"/>
            <a:ext cx="3769900" cy="4151924"/>
          </a:xfrm>
          <a:prstGeom prst="rect">
            <a:avLst/>
          </a:prstGeom>
        </p:spPr>
      </p:pic>
      <p:sp>
        <p:nvSpPr>
          <p:cNvPr id="8" name="TextBox 7">
            <a:extLst>
              <a:ext uri="{FF2B5EF4-FFF2-40B4-BE49-F238E27FC236}">
                <a16:creationId xmlns:a16="http://schemas.microsoft.com/office/drawing/2014/main" id="{79F31DCC-4DD5-B30A-834E-6067CFD71DED}"/>
              </a:ext>
            </a:extLst>
          </p:cNvPr>
          <p:cNvSpPr txBox="1"/>
          <p:nvPr/>
        </p:nvSpPr>
        <p:spPr>
          <a:xfrm>
            <a:off x="558272" y="152672"/>
            <a:ext cx="6986015" cy="707886"/>
          </a:xfrm>
          <a:prstGeom prst="rect">
            <a:avLst/>
          </a:prstGeom>
          <a:noFill/>
        </p:spPr>
        <p:txBody>
          <a:bodyPr wrap="square" rtlCol="0">
            <a:spAutoFit/>
          </a:bodyPr>
          <a:lstStyle/>
          <a:p>
            <a:r>
              <a:rPr lang="en-US" sz="4000" b="1"/>
              <a:t>Get the Right Information</a:t>
            </a:r>
          </a:p>
        </p:txBody>
      </p:sp>
      <p:pic>
        <p:nvPicPr>
          <p:cNvPr id="7" name="Picture 6">
            <a:extLst>
              <a:ext uri="{FF2B5EF4-FFF2-40B4-BE49-F238E27FC236}">
                <a16:creationId xmlns:a16="http://schemas.microsoft.com/office/drawing/2014/main" id="{59EB7BD9-0289-504D-94AA-96E69D0A1EA3}"/>
              </a:ext>
            </a:extLst>
          </p:cNvPr>
          <p:cNvPicPr>
            <a:picLocks noChangeAspect="1"/>
          </p:cNvPicPr>
          <p:nvPr/>
        </p:nvPicPr>
        <p:blipFill>
          <a:blip r:embed="rId5"/>
          <a:stretch>
            <a:fillRect/>
          </a:stretch>
        </p:blipFill>
        <p:spPr>
          <a:xfrm>
            <a:off x="8088620" y="1227151"/>
            <a:ext cx="3952889" cy="5167281"/>
          </a:xfrm>
          <a:prstGeom prst="rect">
            <a:avLst/>
          </a:prstGeom>
        </p:spPr>
      </p:pic>
    </p:spTree>
    <p:extLst>
      <p:ext uri="{BB962C8B-B14F-4D97-AF65-F5344CB8AC3E}">
        <p14:creationId xmlns:p14="http://schemas.microsoft.com/office/powerpoint/2010/main" val="2871894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50B1F9-F9A0-FC36-0385-CE34A3E31881}"/>
              </a:ext>
            </a:extLst>
          </p:cNvPr>
          <p:cNvSpPr>
            <a:spLocks noGrp="1"/>
          </p:cNvSpPr>
          <p:nvPr>
            <p:ph type="title"/>
          </p:nvPr>
        </p:nvSpPr>
        <p:spPr>
          <a:xfrm>
            <a:off x="838200" y="102659"/>
            <a:ext cx="10515600" cy="1325563"/>
          </a:xfrm>
        </p:spPr>
        <p:txBody>
          <a:bodyPr>
            <a:normAutofit/>
          </a:bodyPr>
          <a:lstStyle/>
          <a:p>
            <a:r>
              <a:rPr lang="en-US" sz="3600"/>
              <a:t>Recruitment Event or Open House</a:t>
            </a:r>
          </a:p>
        </p:txBody>
      </p:sp>
      <p:graphicFrame>
        <p:nvGraphicFramePr>
          <p:cNvPr id="1028" name="TextBox 3">
            <a:extLst>
              <a:ext uri="{FF2B5EF4-FFF2-40B4-BE49-F238E27FC236}">
                <a16:creationId xmlns:a16="http://schemas.microsoft.com/office/drawing/2014/main" id="{797C375C-FB31-29DD-B1D0-25126C397311}"/>
              </a:ext>
            </a:extLst>
          </p:cNvPr>
          <p:cNvGraphicFramePr/>
          <p:nvPr>
            <p:extLst>
              <p:ext uri="{D42A27DB-BD31-4B8C-83A1-F6EECF244321}">
                <p14:modId xmlns:p14="http://schemas.microsoft.com/office/powerpoint/2010/main" val="3105286135"/>
              </p:ext>
            </p:extLst>
          </p:nvPr>
        </p:nvGraphicFramePr>
        <p:xfrm>
          <a:off x="838200" y="1157289"/>
          <a:ext cx="9001125" cy="4893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9185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0E9190-7E87-4359-A14F-86AF87988CA1}"/>
              </a:ext>
            </a:extLst>
          </p:cNvPr>
          <p:cNvSpPr>
            <a:spLocks noGrp="1"/>
          </p:cNvSpPr>
          <p:nvPr>
            <p:ph type="title"/>
          </p:nvPr>
        </p:nvSpPr>
        <p:spPr>
          <a:xfrm>
            <a:off x="838200" y="557188"/>
            <a:ext cx="10515600" cy="1133499"/>
          </a:xfrm>
        </p:spPr>
        <p:txBody>
          <a:bodyPr>
            <a:normAutofit/>
          </a:bodyPr>
          <a:lstStyle/>
          <a:p>
            <a:pPr algn="ctr"/>
            <a:r>
              <a:rPr lang="en-US" sz="5200"/>
              <a:t>Fall Goals and Objectives</a:t>
            </a:r>
          </a:p>
        </p:txBody>
      </p:sp>
      <p:graphicFrame>
        <p:nvGraphicFramePr>
          <p:cNvPr id="5" name="Content Placeholder 2">
            <a:extLst>
              <a:ext uri="{FF2B5EF4-FFF2-40B4-BE49-F238E27FC236}">
                <a16:creationId xmlns:a16="http://schemas.microsoft.com/office/drawing/2014/main" id="{259FFCDC-D165-18D9-E08C-6C59D708CE63}"/>
              </a:ext>
            </a:extLst>
          </p:cNvPr>
          <p:cNvGraphicFramePr>
            <a:graphicFrameLocks noGrp="1"/>
          </p:cNvGraphicFramePr>
          <p:nvPr>
            <p:ph idx="1"/>
            <p:extLst>
              <p:ext uri="{D42A27DB-BD31-4B8C-83A1-F6EECF244321}">
                <p14:modId xmlns:p14="http://schemas.microsoft.com/office/powerpoint/2010/main" val="831953032"/>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840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331C-7636-B40C-5C5E-3ACA0AC871FF}"/>
              </a:ext>
            </a:extLst>
          </p:cNvPr>
          <p:cNvSpPr>
            <a:spLocks noGrp="1"/>
          </p:cNvSpPr>
          <p:nvPr>
            <p:ph type="title"/>
          </p:nvPr>
        </p:nvSpPr>
        <p:spPr/>
        <p:txBody>
          <a:bodyPr/>
          <a:lstStyle/>
          <a:p>
            <a:r>
              <a:rPr lang="en-US"/>
              <a:t>Families are Ready to Join</a:t>
            </a:r>
          </a:p>
        </p:txBody>
      </p:sp>
      <p:graphicFrame>
        <p:nvGraphicFramePr>
          <p:cNvPr id="2052" name="Content Placeholder 2">
            <a:extLst>
              <a:ext uri="{FF2B5EF4-FFF2-40B4-BE49-F238E27FC236}">
                <a16:creationId xmlns:a16="http://schemas.microsoft.com/office/drawing/2014/main" id="{8423B493-8EE4-4406-25E1-6ED08CF8455A}"/>
              </a:ext>
            </a:extLst>
          </p:cNvPr>
          <p:cNvGraphicFramePr>
            <a:graphicFrameLocks noGrp="1"/>
          </p:cNvGraphicFramePr>
          <p:nvPr>
            <p:ph idx="1"/>
            <p:extLst>
              <p:ext uri="{D42A27DB-BD31-4B8C-83A1-F6EECF244321}">
                <p14:modId xmlns:p14="http://schemas.microsoft.com/office/powerpoint/2010/main" val="1692983481"/>
              </p:ext>
            </p:extLst>
          </p:nvPr>
        </p:nvGraphicFramePr>
        <p:xfrm>
          <a:off x="838200" y="1690688"/>
          <a:ext cx="642213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4B176500-622A-8C50-5B8E-F407B6FAFF15}"/>
              </a:ext>
            </a:extLst>
          </p:cNvPr>
          <p:cNvPicPr>
            <a:picLocks noChangeAspect="1"/>
          </p:cNvPicPr>
          <p:nvPr/>
        </p:nvPicPr>
        <p:blipFill>
          <a:blip r:embed="rId8"/>
          <a:stretch>
            <a:fillRect/>
          </a:stretch>
        </p:blipFill>
        <p:spPr>
          <a:xfrm>
            <a:off x="7694112" y="2832133"/>
            <a:ext cx="2351829" cy="2376520"/>
          </a:xfrm>
          <a:prstGeom prst="rect">
            <a:avLst/>
          </a:prstGeom>
        </p:spPr>
      </p:pic>
      <p:pic>
        <p:nvPicPr>
          <p:cNvPr id="2050" name="Picture 2" descr="Sawyer Bottle Water Filtration System - 24oz - Israeli First Aid">
            <a:extLst>
              <a:ext uri="{FF2B5EF4-FFF2-40B4-BE49-F238E27FC236}">
                <a16:creationId xmlns:a16="http://schemas.microsoft.com/office/drawing/2014/main" id="{42C9BEA0-B19C-25CF-2A81-655E8DF056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22498" y="549243"/>
            <a:ext cx="2282890" cy="22828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62D9414-342D-D7DA-E822-56608BE844B6}"/>
              </a:ext>
            </a:extLst>
          </p:cNvPr>
          <p:cNvPicPr>
            <a:picLocks noChangeAspect="1"/>
          </p:cNvPicPr>
          <p:nvPr/>
        </p:nvPicPr>
        <p:blipFill>
          <a:blip r:embed="rId10"/>
          <a:stretch>
            <a:fillRect/>
          </a:stretch>
        </p:blipFill>
        <p:spPr>
          <a:xfrm>
            <a:off x="6272286" y="5481405"/>
            <a:ext cx="1701282" cy="1284849"/>
          </a:xfrm>
          <a:prstGeom prst="rect">
            <a:avLst/>
          </a:prstGeom>
        </p:spPr>
      </p:pic>
    </p:spTree>
    <p:extLst>
      <p:ext uri="{BB962C8B-B14F-4D97-AF65-F5344CB8AC3E}">
        <p14:creationId xmlns:p14="http://schemas.microsoft.com/office/powerpoint/2010/main" val="1279885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srgbClr val="FFFFFF"/>
                </a:solidFill>
                <a:effectLst/>
                <a:uLnTx/>
                <a:uFillTx/>
                <a:latin typeface="Franklin Gothic Book"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r>
              <a:rPr lang="en-US" b="1">
                <a:solidFill>
                  <a:srgbClr val="002060"/>
                </a:solidFill>
                <a:latin typeface="Arial Black" panose="020B0A04020102020204" pitchFamily="34" charset="0"/>
              </a:rPr>
              <a:t>New Cub Scout Welcome Kit</a:t>
            </a:r>
            <a:endParaRPr lang="en-US" sz="3600">
              <a:solidFill>
                <a:srgbClr val="002060"/>
              </a:solidFill>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6AA7B434-3DE1-98B3-C78B-B2DCD647F286}"/>
              </a:ext>
            </a:extLst>
          </p:cNvPr>
          <p:cNvSpPr txBox="1"/>
          <p:nvPr/>
        </p:nvSpPr>
        <p:spPr>
          <a:xfrm>
            <a:off x="643251" y="788578"/>
            <a:ext cx="11062252" cy="2739211"/>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2060"/>
                </a:solidFill>
                <a:effectLst/>
                <a:uLnTx/>
                <a:uFillTx/>
                <a:latin typeface="Franklin Gothic Book" panose="020F0502020204030204"/>
                <a:ea typeface="+mn-ea"/>
                <a:cs typeface="+mn-cs"/>
              </a:rPr>
              <a:t>Being </a:t>
            </a:r>
            <a:r>
              <a:rPr lang="en-US" sz="2400">
                <a:solidFill>
                  <a:srgbClr val="002060"/>
                </a:solidFill>
                <a:latin typeface="Franklin Gothic Book" panose="020F0502020204030204"/>
              </a:rPr>
              <a:t>given</a:t>
            </a:r>
            <a:r>
              <a:rPr kumimoji="0" lang="en-US" sz="2400" b="0" i="0" u="none" strike="noStrike" kern="1200" cap="none" spc="0" normalizeH="0" baseline="0" noProof="0">
                <a:ln>
                  <a:noFill/>
                </a:ln>
                <a:solidFill>
                  <a:srgbClr val="002060"/>
                </a:solidFill>
                <a:effectLst/>
                <a:uLnTx/>
                <a:uFillTx/>
                <a:latin typeface="Franklin Gothic Book" panose="020F0502020204030204"/>
                <a:ea typeface="+mn-ea"/>
                <a:cs typeface="+mn-cs"/>
              </a:rPr>
              <a:t> to </a:t>
            </a:r>
            <a:r>
              <a:rPr kumimoji="0" lang="en-US" sz="2400" b="1" i="0" u="none" strike="noStrike" kern="1200" cap="none" spc="0" normalizeH="0" baseline="0" noProof="0">
                <a:ln>
                  <a:noFill/>
                </a:ln>
                <a:solidFill>
                  <a:srgbClr val="002060"/>
                </a:solidFill>
                <a:effectLst/>
                <a:uLnTx/>
                <a:uFillTx/>
                <a:latin typeface="Franklin Gothic Book" panose="020F0502020204030204"/>
                <a:ea typeface="+mn-ea"/>
                <a:cs typeface="+mn-cs"/>
              </a:rPr>
              <a:t>ALL</a:t>
            </a:r>
            <a:r>
              <a:rPr kumimoji="0" lang="en-US" sz="2400" b="0" i="0" u="none" strike="noStrike" kern="1200" cap="none" spc="0" normalizeH="0" baseline="0" noProof="0">
                <a:ln>
                  <a:noFill/>
                </a:ln>
                <a:solidFill>
                  <a:srgbClr val="002060"/>
                </a:solidFill>
                <a:effectLst/>
                <a:uLnTx/>
                <a:uFillTx/>
                <a:latin typeface="Franklin Gothic Book" panose="020F0502020204030204"/>
                <a:ea typeface="+mn-ea"/>
                <a:cs typeface="+mn-cs"/>
              </a:rPr>
              <a:t> New Cub Scouts who register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2060"/>
                </a:solidFill>
                <a:effectLst/>
                <a:uLnTx/>
                <a:uFillTx/>
                <a:latin typeface="Franklin Gothic Book" panose="020F0502020204030204"/>
                <a:ea typeface="+mn-ea"/>
                <a:cs typeface="+mn-cs"/>
              </a:rPr>
              <a:t>Designed to help with immediate engagement and encourage peer-to-peer recruiting with our new Cub Scout families.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2060"/>
                </a:solidFill>
                <a:effectLst/>
                <a:uLnTx/>
                <a:uFillTx/>
                <a:latin typeface="Franklin Gothic Book" panose="020F0502020204030204"/>
                <a:ea typeface="+mn-ea"/>
                <a:cs typeface="+mn-cs"/>
              </a:rPr>
              <a:t>Cub Scout Welcome Kit includes: </a:t>
            </a:r>
            <a:r>
              <a:rPr kumimoji="0" lang="en-US" sz="2400" b="0" i="0" u="none" strike="noStrike" kern="1200" cap="none" spc="0" normalizeH="0" baseline="0" noProof="0">
                <a:ln>
                  <a:noFill/>
                </a:ln>
                <a:solidFill>
                  <a:srgbClr val="0070C0"/>
                </a:solidFill>
                <a:effectLst/>
                <a:uLnTx/>
                <a:uFillTx/>
                <a:latin typeface="Franklin Gothic Book" panose="020F0502020204030204"/>
                <a:ea typeface="+mn-ea"/>
                <a:cs typeface="+mn-cs"/>
              </a:rPr>
              <a:t>4” Car Magnet, 4” Sticker, 32-page special edition </a:t>
            </a:r>
            <a:r>
              <a:rPr kumimoji="0" lang="en-US" sz="2400" b="0" i="0" u="none" strike="noStrike" kern="1200" cap="none" spc="0" normalizeH="0" baseline="0" noProof="0" err="1">
                <a:ln>
                  <a:noFill/>
                </a:ln>
                <a:solidFill>
                  <a:srgbClr val="0070C0"/>
                </a:solidFill>
                <a:effectLst/>
                <a:uLnTx/>
                <a:uFillTx/>
                <a:latin typeface="Franklin Gothic Book" panose="020F0502020204030204"/>
                <a:ea typeface="+mn-ea"/>
                <a:cs typeface="+mn-cs"/>
              </a:rPr>
              <a:t>ScoutLife</a:t>
            </a:r>
            <a:r>
              <a:rPr kumimoji="0" lang="en-US" sz="2400" b="0" i="0" u="none" strike="noStrike" kern="1200" cap="none" spc="0" normalizeH="0" baseline="0" noProof="0">
                <a:ln>
                  <a:noFill/>
                </a:ln>
                <a:solidFill>
                  <a:srgbClr val="0070C0"/>
                </a:solidFill>
                <a:effectLst/>
                <a:uLnTx/>
                <a:uFillTx/>
                <a:latin typeface="Franklin Gothic Book" panose="020F0502020204030204"/>
                <a:ea typeface="+mn-ea"/>
                <a:cs typeface="+mn-cs"/>
              </a:rPr>
              <a:t> mini mag and a card with QR code to a welcome message and how the new Cub Scout can earn their Recruiter patch</a:t>
            </a:r>
            <a:r>
              <a:rPr kumimoji="0" lang="en-US" sz="2400" b="0" i="0" u="none" strike="noStrike" kern="1200" cap="none" spc="0" normalizeH="0" baseline="0" noProof="0">
                <a:ln>
                  <a:noFill/>
                </a:ln>
                <a:solidFill>
                  <a:srgbClr val="002060"/>
                </a:solidFill>
                <a:effectLst/>
                <a:uLnTx/>
                <a:uFillTx/>
                <a:latin typeface="Franklin Gothic Book"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Franklin Gothic Book" panose="020F0502020204030204"/>
              <a:ea typeface="+mn-ea"/>
              <a:cs typeface="+mn-cs"/>
            </a:endParaRPr>
          </a:p>
        </p:txBody>
      </p:sp>
      <p:pic>
        <p:nvPicPr>
          <p:cNvPr id="11" name="Picture 10">
            <a:extLst>
              <a:ext uri="{FF2B5EF4-FFF2-40B4-BE49-F238E27FC236}">
                <a16:creationId xmlns:a16="http://schemas.microsoft.com/office/drawing/2014/main" id="{D005B616-BE05-3EAE-E4C4-49A8F7110A90}"/>
              </a:ext>
            </a:extLst>
          </p:cNvPr>
          <p:cNvPicPr>
            <a:picLocks noChangeAspect="1"/>
          </p:cNvPicPr>
          <p:nvPr/>
        </p:nvPicPr>
        <p:blipFill rotWithShape="1">
          <a:blip r:embed="rId3"/>
          <a:srcRect l="1918" t="8019" r="10191" b="425"/>
          <a:stretch/>
        </p:blipFill>
        <p:spPr>
          <a:xfrm>
            <a:off x="1182841" y="3603518"/>
            <a:ext cx="1807519" cy="2697226"/>
          </a:xfrm>
          <a:prstGeom prst="rect">
            <a:avLst/>
          </a:prstGeom>
        </p:spPr>
      </p:pic>
      <p:pic>
        <p:nvPicPr>
          <p:cNvPr id="12" name="Picture 11">
            <a:extLst>
              <a:ext uri="{FF2B5EF4-FFF2-40B4-BE49-F238E27FC236}">
                <a16:creationId xmlns:a16="http://schemas.microsoft.com/office/drawing/2014/main" id="{750B5D43-02D3-70D6-D064-63D829773831}"/>
              </a:ext>
            </a:extLst>
          </p:cNvPr>
          <p:cNvPicPr>
            <a:picLocks noChangeAspect="1"/>
          </p:cNvPicPr>
          <p:nvPr/>
        </p:nvPicPr>
        <p:blipFill>
          <a:blip r:embed="rId4"/>
          <a:stretch>
            <a:fillRect/>
          </a:stretch>
        </p:blipFill>
        <p:spPr>
          <a:xfrm>
            <a:off x="3418736" y="3601291"/>
            <a:ext cx="1933505" cy="2701681"/>
          </a:xfrm>
          <a:prstGeom prst="rect">
            <a:avLst/>
          </a:prstGeom>
        </p:spPr>
      </p:pic>
      <p:pic>
        <p:nvPicPr>
          <p:cNvPr id="13" name="Picture 12">
            <a:extLst>
              <a:ext uri="{FF2B5EF4-FFF2-40B4-BE49-F238E27FC236}">
                <a16:creationId xmlns:a16="http://schemas.microsoft.com/office/drawing/2014/main" id="{DAC25E41-D4DC-42F2-73A5-33AEBF130698}"/>
              </a:ext>
            </a:extLst>
          </p:cNvPr>
          <p:cNvPicPr>
            <a:picLocks noChangeAspect="1"/>
          </p:cNvPicPr>
          <p:nvPr/>
        </p:nvPicPr>
        <p:blipFill>
          <a:blip r:embed="rId5"/>
          <a:stretch>
            <a:fillRect/>
          </a:stretch>
        </p:blipFill>
        <p:spPr>
          <a:xfrm>
            <a:off x="5765845" y="3560474"/>
            <a:ext cx="2777952" cy="2783314"/>
          </a:xfrm>
          <a:prstGeom prst="rect">
            <a:avLst/>
          </a:prstGeom>
        </p:spPr>
      </p:pic>
      <p:pic>
        <p:nvPicPr>
          <p:cNvPr id="14" name="Picture 13">
            <a:extLst>
              <a:ext uri="{FF2B5EF4-FFF2-40B4-BE49-F238E27FC236}">
                <a16:creationId xmlns:a16="http://schemas.microsoft.com/office/drawing/2014/main" id="{C1C7E63C-FF9C-1FF4-6F0D-183BC6C11072}"/>
              </a:ext>
            </a:extLst>
          </p:cNvPr>
          <p:cNvPicPr>
            <a:picLocks noChangeAspect="1"/>
          </p:cNvPicPr>
          <p:nvPr/>
        </p:nvPicPr>
        <p:blipFill>
          <a:blip r:embed="rId6"/>
          <a:stretch>
            <a:fillRect/>
          </a:stretch>
        </p:blipFill>
        <p:spPr>
          <a:xfrm>
            <a:off x="8946925" y="3429000"/>
            <a:ext cx="2824701" cy="2783314"/>
          </a:xfrm>
          <a:prstGeom prst="rect">
            <a:avLst/>
          </a:prstGeom>
        </p:spPr>
      </p:pic>
    </p:spTree>
    <p:extLst>
      <p:ext uri="{BB962C8B-B14F-4D97-AF65-F5344CB8AC3E}">
        <p14:creationId xmlns:p14="http://schemas.microsoft.com/office/powerpoint/2010/main" val="3307988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Tampa Bay Rays - Wikipedia">
            <a:extLst>
              <a:ext uri="{FF2B5EF4-FFF2-40B4-BE49-F238E27FC236}">
                <a16:creationId xmlns:a16="http://schemas.microsoft.com/office/drawing/2014/main" id="{41D67EF8-E302-8689-FE49-EBE41A589EF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1136" y="608468"/>
            <a:ext cx="1732175" cy="8798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South Florida Bulls - Wikipedia">
            <a:extLst>
              <a:ext uri="{FF2B5EF4-FFF2-40B4-BE49-F238E27FC236}">
                <a16:creationId xmlns:a16="http://schemas.microsoft.com/office/drawing/2014/main" id="{6CF5992F-C255-DE07-62B0-4F28453340D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813178" y="795812"/>
            <a:ext cx="1506881" cy="12067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learwater Threshers - Wikipedia">
            <a:extLst>
              <a:ext uri="{FF2B5EF4-FFF2-40B4-BE49-F238E27FC236}">
                <a16:creationId xmlns:a16="http://schemas.microsoft.com/office/drawing/2014/main" id="{0BD266D5-44AD-757D-97FD-E0CB88A47BF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00237" y="3351067"/>
            <a:ext cx="1813972" cy="13242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Lakeland Flying Tigers - Wikipedia">
            <a:extLst>
              <a:ext uri="{FF2B5EF4-FFF2-40B4-BE49-F238E27FC236}">
                <a16:creationId xmlns:a16="http://schemas.microsoft.com/office/drawing/2014/main" id="{BE4071BA-736F-181F-1A41-2481CC83B41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83793" y="1819807"/>
            <a:ext cx="2049985" cy="10249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ampa Tarpons - Wikipedia">
            <a:extLst>
              <a:ext uri="{FF2B5EF4-FFF2-40B4-BE49-F238E27FC236}">
                <a16:creationId xmlns:a16="http://schemas.microsoft.com/office/drawing/2014/main" id="{3D0CC7BA-D351-B301-85AF-9719EA68E8FB}"/>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78384" y="4945742"/>
            <a:ext cx="1789518" cy="142025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ampa Bay Rowdies - Wikipedia">
            <a:extLst>
              <a:ext uri="{FF2B5EF4-FFF2-40B4-BE49-F238E27FC236}">
                <a16:creationId xmlns:a16="http://schemas.microsoft.com/office/drawing/2014/main" id="{73CA3E49-3B86-5B78-5763-F3671B6E36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7729" y="2401788"/>
            <a:ext cx="1534153" cy="12067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ampa Bay Lightning Scores, Stats and ...">
            <a:extLst>
              <a:ext uri="{FF2B5EF4-FFF2-40B4-BE49-F238E27FC236}">
                <a16:creationId xmlns:a16="http://schemas.microsoft.com/office/drawing/2014/main" id="{B3384120-8851-FC7D-E221-B318AB1706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3778" y="4007764"/>
            <a:ext cx="1648104" cy="16481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C88A227-D358-8EED-A949-D900F2BAE7CC}"/>
              </a:ext>
            </a:extLst>
          </p:cNvPr>
          <p:cNvSpPr txBox="1"/>
          <p:nvPr/>
        </p:nvSpPr>
        <p:spPr>
          <a:xfrm>
            <a:off x="4927600" y="807726"/>
            <a:ext cx="7162799" cy="5601533"/>
          </a:xfrm>
          <a:prstGeom prst="rect">
            <a:avLst/>
          </a:prstGeom>
          <a:noFill/>
        </p:spPr>
        <p:txBody>
          <a:bodyPr wrap="square" lIns="91440" tIns="45720" rIns="91440" bIns="45720" rtlCol="0" anchor="t">
            <a:spAutoFit/>
          </a:bodyPr>
          <a:lstStyle/>
          <a:p>
            <a:r>
              <a:rPr lang="en-US" sz="2800" b="1" dirty="0"/>
              <a:t>Fall Events:</a:t>
            </a:r>
          </a:p>
          <a:p>
            <a:pPr marL="285750" indent="-285750">
              <a:buFontTx/>
              <a:buChar char="-"/>
            </a:pPr>
            <a:r>
              <a:rPr lang="en-US" sz="2400" dirty="0"/>
              <a:t>Sept. 5: Scout Day w/Clearwater Threshers</a:t>
            </a:r>
          </a:p>
          <a:p>
            <a:pPr marL="285750" indent="-285750">
              <a:buFontTx/>
              <a:buChar char="-"/>
            </a:pPr>
            <a:r>
              <a:rPr lang="en-US" sz="2400" b="1" dirty="0"/>
              <a:t>Sept. 12: Cub Fest (Polk, Highlands, Hardee Counties)</a:t>
            </a:r>
          </a:p>
          <a:p>
            <a:pPr marL="285750" indent="-285750">
              <a:buFontTx/>
              <a:buChar char="-"/>
            </a:pPr>
            <a:r>
              <a:rPr lang="en-US" sz="2400" b="1" dirty="0"/>
              <a:t>Sept. 27: Cub Fest at Camp </a:t>
            </a:r>
            <a:r>
              <a:rPr lang="en-US" sz="2400" b="1" dirty="0" err="1"/>
              <a:t>Brorein</a:t>
            </a:r>
            <a:r>
              <a:rPr lang="en-US" sz="2400" b="1" dirty="0"/>
              <a:t>*</a:t>
            </a:r>
            <a:endParaRPr lang="en-US" sz="2400" dirty="0"/>
          </a:p>
          <a:p>
            <a:pPr marL="285750" indent="-285750">
              <a:buFontTx/>
              <a:buChar char="-"/>
            </a:pPr>
            <a:r>
              <a:rPr lang="en-US" sz="2400" dirty="0"/>
              <a:t>Sept. 25 – 27: Aqua Camp at Flaming Arrow</a:t>
            </a:r>
          </a:p>
          <a:p>
            <a:pPr marL="285750" indent="-285750">
              <a:buFontTx/>
              <a:buChar char="-"/>
            </a:pPr>
            <a:r>
              <a:rPr lang="en-US" sz="2400" dirty="0"/>
              <a:t>Oct. 3: Scout Day w/Tampa Bay Rowdies</a:t>
            </a:r>
          </a:p>
          <a:p>
            <a:pPr marL="285750" indent="-285750">
              <a:buFontTx/>
              <a:buChar char="-"/>
            </a:pPr>
            <a:r>
              <a:rPr lang="en-US" sz="2400" b="1" dirty="0"/>
              <a:t>Oct. 3: Fall Fishing Day*</a:t>
            </a:r>
          </a:p>
          <a:p>
            <a:pPr marL="285750" indent="-285750">
              <a:buFontTx/>
              <a:buChar char="-"/>
            </a:pPr>
            <a:r>
              <a:rPr lang="en-US" sz="2400" dirty="0"/>
              <a:t>Oct. 9-11: Spook-O-Ree #1</a:t>
            </a:r>
          </a:p>
          <a:p>
            <a:pPr marL="285750" indent="-285750">
              <a:buFontTx/>
              <a:buChar char="-"/>
            </a:pPr>
            <a:r>
              <a:rPr lang="en-US" sz="2400" dirty="0"/>
              <a:t>Oct. 16-18: Spook-O-Ree #2</a:t>
            </a:r>
          </a:p>
          <a:p>
            <a:pPr marL="285750" indent="-285750">
              <a:buFontTx/>
              <a:buChar char="-"/>
            </a:pPr>
            <a:r>
              <a:rPr lang="en-US" sz="2400" b="1" dirty="0"/>
              <a:t>Sept. 27: Cub Fest at Sandhill*</a:t>
            </a:r>
            <a:r>
              <a:rPr lang="en-US" sz="2400" dirty="0"/>
              <a:t> </a:t>
            </a:r>
          </a:p>
          <a:p>
            <a:pPr marL="285750" indent="-285750">
              <a:buFontTx/>
              <a:buChar char="-"/>
            </a:pPr>
            <a:r>
              <a:rPr lang="en-US" sz="2400" dirty="0"/>
              <a:t>Nov. 7: Merit Badge Academy</a:t>
            </a:r>
          </a:p>
          <a:p>
            <a:endParaRPr lang="en-US" sz="2400" dirty="0"/>
          </a:p>
          <a:p>
            <a:r>
              <a:rPr lang="en-US" dirty="0"/>
              <a:t>*</a:t>
            </a:r>
            <a:r>
              <a:rPr lang="en-US" b="1" dirty="0"/>
              <a:t>FREE</a:t>
            </a:r>
            <a:r>
              <a:rPr lang="en-US" dirty="0"/>
              <a:t> for all new Scouts</a:t>
            </a:r>
          </a:p>
          <a:p>
            <a:endParaRPr lang="en-US" sz="2400" dirty="0"/>
          </a:p>
        </p:txBody>
      </p:sp>
    </p:spTree>
    <p:extLst>
      <p:ext uri="{BB962C8B-B14F-4D97-AF65-F5344CB8AC3E}">
        <p14:creationId xmlns:p14="http://schemas.microsoft.com/office/powerpoint/2010/main" val="1927116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864B8-2CCD-D017-C4E4-7DC80D222763}"/>
              </a:ext>
            </a:extLst>
          </p:cNvPr>
          <p:cNvSpPr>
            <a:spLocks noGrp="1"/>
          </p:cNvSpPr>
          <p:nvPr>
            <p:ph type="title"/>
          </p:nvPr>
        </p:nvSpPr>
        <p:spPr>
          <a:xfrm>
            <a:off x="505691" y="155415"/>
            <a:ext cx="6239256" cy="1325563"/>
          </a:xfrm>
        </p:spPr>
        <p:txBody>
          <a:bodyPr/>
          <a:lstStyle/>
          <a:p>
            <a:r>
              <a:rPr lang="en-US" dirty="0"/>
              <a:t>The Follow-up</a:t>
            </a:r>
          </a:p>
        </p:txBody>
      </p:sp>
      <p:graphicFrame>
        <p:nvGraphicFramePr>
          <p:cNvPr id="8" name="Content Placeholder 2">
            <a:extLst>
              <a:ext uri="{FF2B5EF4-FFF2-40B4-BE49-F238E27FC236}">
                <a16:creationId xmlns:a16="http://schemas.microsoft.com/office/drawing/2014/main" id="{95BD7479-BC12-3A9F-85AB-B60F967E45FC}"/>
              </a:ext>
            </a:extLst>
          </p:cNvPr>
          <p:cNvGraphicFramePr>
            <a:graphicFrameLocks noGrp="1"/>
          </p:cNvGraphicFramePr>
          <p:nvPr>
            <p:ph idx="1"/>
          </p:nvPr>
        </p:nvGraphicFramePr>
        <p:xfrm>
          <a:off x="505691" y="1480979"/>
          <a:ext cx="4047836" cy="5124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9C7352E7-4544-C13E-A8C7-13EFE50A3687}"/>
              </a:ext>
            </a:extLst>
          </p:cNvPr>
          <p:cNvPicPr>
            <a:picLocks noChangeAspect="1"/>
          </p:cNvPicPr>
          <p:nvPr/>
        </p:nvPicPr>
        <p:blipFill>
          <a:blip r:embed="rId8"/>
          <a:stretch>
            <a:fillRect/>
          </a:stretch>
        </p:blipFill>
        <p:spPr>
          <a:xfrm>
            <a:off x="9051637" y="574008"/>
            <a:ext cx="2557392" cy="5709984"/>
          </a:xfrm>
          <a:prstGeom prst="rect">
            <a:avLst/>
          </a:prstGeom>
        </p:spPr>
      </p:pic>
      <p:graphicFrame>
        <p:nvGraphicFramePr>
          <p:cNvPr id="10" name="Content Placeholder 2">
            <a:extLst>
              <a:ext uri="{FF2B5EF4-FFF2-40B4-BE49-F238E27FC236}">
                <a16:creationId xmlns:a16="http://schemas.microsoft.com/office/drawing/2014/main" id="{9EE692BE-29BD-0EBC-9002-0E0084A27451}"/>
              </a:ext>
            </a:extLst>
          </p:cNvPr>
          <p:cNvGraphicFramePr>
            <a:graphicFrameLocks/>
          </p:cNvGraphicFramePr>
          <p:nvPr>
            <p:extLst>
              <p:ext uri="{D42A27DB-BD31-4B8C-83A1-F6EECF244321}">
                <p14:modId xmlns:p14="http://schemas.microsoft.com/office/powerpoint/2010/main" val="3737231018"/>
              </p:ext>
            </p:extLst>
          </p:nvPr>
        </p:nvGraphicFramePr>
        <p:xfrm>
          <a:off x="4836299" y="1267936"/>
          <a:ext cx="4047836" cy="543464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373551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53CF00F-82D0-0DBA-75D5-1D01B4526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DFAECC-A39B-A526-A30B-591E43CCE924}"/>
              </a:ext>
            </a:extLst>
          </p:cNvPr>
          <p:cNvSpPr>
            <a:spLocks noGrp="1"/>
          </p:cNvSpPr>
          <p:nvPr>
            <p:ph type="title"/>
          </p:nvPr>
        </p:nvSpPr>
        <p:spPr>
          <a:xfrm>
            <a:off x="612648" y="548640"/>
            <a:ext cx="10945037" cy="1133856"/>
          </a:xfrm>
        </p:spPr>
        <p:txBody>
          <a:bodyPr anchor="t">
            <a:normAutofit/>
          </a:bodyPr>
          <a:lstStyle/>
          <a:p>
            <a:r>
              <a:rPr lang="en-US"/>
              <a:t>Unit To Do’s – INVITE</a:t>
            </a:r>
          </a:p>
        </p:txBody>
      </p:sp>
      <p:graphicFrame>
        <p:nvGraphicFramePr>
          <p:cNvPr id="5" name="Content Placeholder 2">
            <a:extLst>
              <a:ext uri="{FF2B5EF4-FFF2-40B4-BE49-F238E27FC236}">
                <a16:creationId xmlns:a16="http://schemas.microsoft.com/office/drawing/2014/main" id="{07E94C81-E7AA-F0C3-2F55-5F4C340E65BF}"/>
              </a:ext>
            </a:extLst>
          </p:cNvPr>
          <p:cNvGraphicFramePr>
            <a:graphicFrameLocks noGrp="1"/>
          </p:cNvGraphicFramePr>
          <p:nvPr>
            <p:ph idx="1"/>
            <p:extLst>
              <p:ext uri="{D42A27DB-BD31-4B8C-83A1-F6EECF244321}">
                <p14:modId xmlns:p14="http://schemas.microsoft.com/office/powerpoint/2010/main" val="2034820332"/>
              </p:ext>
            </p:extLst>
          </p:nvPr>
        </p:nvGraphicFramePr>
        <p:xfrm>
          <a:off x="612648" y="1881051"/>
          <a:ext cx="10945037" cy="4414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7266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B9EDCE-536D-1B96-DB0D-1AAAF305831C}"/>
              </a:ext>
            </a:extLst>
          </p:cNvPr>
          <p:cNvSpPr>
            <a:spLocks noGrp="1"/>
          </p:cNvSpPr>
          <p:nvPr>
            <p:ph type="title"/>
          </p:nvPr>
        </p:nvSpPr>
        <p:spPr>
          <a:xfrm>
            <a:off x="638882" y="3577456"/>
            <a:ext cx="10909640" cy="1687814"/>
          </a:xfrm>
        </p:spPr>
        <p:txBody>
          <a:bodyPr vert="horz" lIns="91440" tIns="45720" rIns="91440" bIns="45720" rtlCol="0" anchor="b">
            <a:normAutofit/>
          </a:bodyPr>
          <a:lstStyle/>
          <a:p>
            <a:pPr algn="ctr"/>
            <a:r>
              <a:rPr lang="en-US" sz="6600" kern="1200">
                <a:solidFill>
                  <a:schemeClr val="tx1"/>
                </a:solidFill>
                <a:latin typeface="+mj-lt"/>
                <a:ea typeface="+mj-ea"/>
                <a:cs typeface="+mj-cs"/>
              </a:rPr>
              <a:t>STEP 3: ENGAGE</a:t>
            </a:r>
          </a:p>
        </p:txBody>
      </p:sp>
      <p:sp>
        <p:nvSpPr>
          <p:cNvPr id="6" name="TextBox 5">
            <a:extLst>
              <a:ext uri="{FF2B5EF4-FFF2-40B4-BE49-F238E27FC236}">
                <a16:creationId xmlns:a16="http://schemas.microsoft.com/office/drawing/2014/main" id="{46A56424-4400-A81D-7933-03048B1D244A}"/>
              </a:ext>
            </a:extLst>
          </p:cNvPr>
          <p:cNvSpPr txBox="1"/>
          <p:nvPr/>
        </p:nvSpPr>
        <p:spPr>
          <a:xfrm>
            <a:off x="638881" y="5660607"/>
            <a:ext cx="10909643" cy="552659"/>
          </a:xfrm>
          <a:prstGeom prst="rect">
            <a:avLst/>
          </a:prstGeom>
        </p:spPr>
        <p:txBody>
          <a:bodyPr vert="horz" lIns="91440" tIns="45720" rIns="91440" bIns="45720" rtlCol="0" anchor="t">
            <a:normAutofit/>
          </a:bodyPr>
          <a:lstStyle/>
          <a:p>
            <a:pPr algn="ctr">
              <a:lnSpc>
                <a:spcPct val="90000"/>
              </a:lnSpc>
              <a:spcBef>
                <a:spcPts val="1000"/>
              </a:spcBef>
            </a:pPr>
            <a:r>
              <a:rPr lang="en-US" sz="2400" kern="1200">
                <a:solidFill>
                  <a:schemeClr val="tx1"/>
                </a:solidFill>
                <a:latin typeface="+mn-lt"/>
                <a:ea typeface="+mn-ea"/>
                <a:cs typeface="+mn-cs"/>
              </a:rPr>
              <a:t>Every Parent and Guardian Helps </a:t>
            </a:r>
          </a:p>
        </p:txBody>
      </p:sp>
      <p:pic>
        <p:nvPicPr>
          <p:cNvPr id="4" name="Picture 3" descr="A person with a magnet attracting people&#10;&#10;Description automatically generated">
            <a:extLst>
              <a:ext uri="{FF2B5EF4-FFF2-40B4-BE49-F238E27FC236}">
                <a16:creationId xmlns:a16="http://schemas.microsoft.com/office/drawing/2014/main" id="{B5806089-3568-B94B-9626-0B9BD043BCC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82269" y="591670"/>
            <a:ext cx="5222865" cy="2742004"/>
          </a:xfrm>
          <a:prstGeom prst="rect">
            <a:avLst/>
          </a:prstGeom>
        </p:spPr>
      </p:pic>
      <p:sp>
        <p:nvSpPr>
          <p:cNvPr id="13"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sX0" fmla="*/ 0 w 4572000"/>
              <a:gd name="csY0" fmla="*/ 0 h 18288"/>
              <a:gd name="csX1" fmla="*/ 515983 w 4572000"/>
              <a:gd name="csY1" fmla="*/ 0 h 18288"/>
              <a:gd name="csX2" fmla="*/ 1031966 w 4572000"/>
              <a:gd name="csY2" fmla="*/ 0 h 18288"/>
              <a:gd name="csX3" fmla="*/ 1639389 w 4572000"/>
              <a:gd name="csY3" fmla="*/ 0 h 18288"/>
              <a:gd name="csX4" fmla="*/ 2383971 w 4572000"/>
              <a:gd name="csY4" fmla="*/ 0 h 18288"/>
              <a:gd name="csX5" fmla="*/ 2945674 w 4572000"/>
              <a:gd name="csY5" fmla="*/ 0 h 18288"/>
              <a:gd name="csX6" fmla="*/ 3507377 w 4572000"/>
              <a:gd name="csY6" fmla="*/ 0 h 18288"/>
              <a:gd name="csX7" fmla="*/ 4572000 w 4572000"/>
              <a:gd name="csY7" fmla="*/ 0 h 18288"/>
              <a:gd name="csX8" fmla="*/ 4572000 w 4572000"/>
              <a:gd name="csY8" fmla="*/ 18288 h 18288"/>
              <a:gd name="csX9" fmla="*/ 3873137 w 4572000"/>
              <a:gd name="csY9" fmla="*/ 18288 h 18288"/>
              <a:gd name="csX10" fmla="*/ 3311434 w 4572000"/>
              <a:gd name="csY10" fmla="*/ 18288 h 18288"/>
              <a:gd name="csX11" fmla="*/ 2749731 w 4572000"/>
              <a:gd name="csY11" fmla="*/ 18288 h 18288"/>
              <a:gd name="csX12" fmla="*/ 2050869 w 4572000"/>
              <a:gd name="csY12" fmla="*/ 18288 h 18288"/>
              <a:gd name="csX13" fmla="*/ 1306286 w 4572000"/>
              <a:gd name="csY13" fmla="*/ 18288 h 18288"/>
              <a:gd name="csX14" fmla="*/ 79030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621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e really is just a big boy scout : superman">
            <a:extLst>
              <a:ext uri="{FF2B5EF4-FFF2-40B4-BE49-F238E27FC236}">
                <a16:creationId xmlns:a16="http://schemas.microsoft.com/office/drawing/2014/main" id="{60D5D27D-B95D-45D3-A07E-BE579AEC6164}"/>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376DCE5-5404-4BC7-8004-14770655AD6D}"/>
              </a:ext>
            </a:extLst>
          </p:cNvPr>
          <p:cNvSpPr>
            <a:spLocks noGrp="1"/>
          </p:cNvSpPr>
          <p:nvPr>
            <p:ph type="title"/>
          </p:nvPr>
        </p:nvSpPr>
        <p:spPr>
          <a:xfrm>
            <a:off x="477981" y="1122363"/>
            <a:ext cx="4023360" cy="3204134"/>
          </a:xfrm>
        </p:spPr>
        <p:txBody>
          <a:bodyPr vert="horz" lIns="91440" tIns="45720" rIns="91440" bIns="45720" rtlCol="0" anchor="b">
            <a:noAutofit/>
          </a:bodyPr>
          <a:lstStyle/>
          <a:p>
            <a:r>
              <a:rPr lang="en-US" sz="6000" i="1">
                <a:latin typeface="Helvetica Neue Medium"/>
              </a:rPr>
              <a:t>Stronger Families Through Scouting</a:t>
            </a:r>
          </a:p>
        </p:txBody>
      </p:sp>
      <p:sp>
        <p:nvSpPr>
          <p:cNvPr id="3" name="Content Placeholder 2">
            <a:extLst>
              <a:ext uri="{FF2B5EF4-FFF2-40B4-BE49-F238E27FC236}">
                <a16:creationId xmlns:a16="http://schemas.microsoft.com/office/drawing/2014/main" id="{4D609866-072E-4AA9-8CA8-E4DDBE492749}"/>
              </a:ext>
            </a:extLst>
          </p:cNvPr>
          <p:cNvSpPr>
            <a:spLocks noGrp="1"/>
          </p:cNvSpPr>
          <p:nvPr>
            <p:ph sz="half" idx="1"/>
          </p:nvPr>
        </p:nvSpPr>
        <p:spPr>
          <a:xfrm>
            <a:off x="477981" y="4872922"/>
            <a:ext cx="3933306" cy="1208141"/>
          </a:xfrm>
        </p:spPr>
        <p:txBody>
          <a:bodyPr vert="horz" lIns="91440" tIns="45720" rIns="91440" bIns="45720" rtlCol="0">
            <a:normAutofit/>
          </a:bodyPr>
          <a:lstStyle/>
          <a:p>
            <a:pPr marL="0" indent="0">
              <a:buNone/>
            </a:pPr>
            <a:r>
              <a:rPr lang="en-US" sz="3600">
                <a:latin typeface="Helvetica Neue Medium"/>
              </a:rPr>
              <a:t>Help Every Parent Be a Superhero</a:t>
            </a:r>
          </a:p>
        </p:txBody>
      </p:sp>
    </p:spTree>
    <p:extLst>
      <p:ext uri="{BB962C8B-B14F-4D97-AF65-F5344CB8AC3E}">
        <p14:creationId xmlns:p14="http://schemas.microsoft.com/office/powerpoint/2010/main" val="560561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1000"/>
                            </p:stCondLst>
                            <p:childTnLst>
                              <p:par>
                                <p:cTn id="9" presetID="10" presetClass="entr" presetSubtype="0" fill="hold" grpId="0" nodeType="afterEffect">
                                  <p:stCondLst>
                                    <p:cond delay="25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5D269-DD57-EFF1-2B97-2C16C47B441F}"/>
              </a:ext>
            </a:extLst>
          </p:cNvPr>
          <p:cNvSpPr>
            <a:spLocks noGrp="1"/>
          </p:cNvSpPr>
          <p:nvPr>
            <p:ph type="title"/>
          </p:nvPr>
        </p:nvSpPr>
        <p:spPr/>
        <p:txBody>
          <a:bodyPr/>
          <a:lstStyle/>
          <a:p>
            <a:r>
              <a:rPr lang="en-US" dirty="0"/>
              <a:t>Helpers Can Turn Into Leaders</a:t>
            </a:r>
          </a:p>
        </p:txBody>
      </p:sp>
      <p:sp>
        <p:nvSpPr>
          <p:cNvPr id="3" name="Content Placeholder 2">
            <a:extLst>
              <a:ext uri="{FF2B5EF4-FFF2-40B4-BE49-F238E27FC236}">
                <a16:creationId xmlns:a16="http://schemas.microsoft.com/office/drawing/2014/main" id="{AAE2FAB6-94BC-01BD-7C5C-5F1D829701E0}"/>
              </a:ext>
            </a:extLst>
          </p:cNvPr>
          <p:cNvSpPr>
            <a:spLocks noGrp="1"/>
          </p:cNvSpPr>
          <p:nvPr>
            <p:ph idx="1"/>
          </p:nvPr>
        </p:nvSpPr>
        <p:spPr>
          <a:xfrm>
            <a:off x="838200" y="1825625"/>
            <a:ext cx="10515600" cy="1219327"/>
          </a:xfrm>
        </p:spPr>
        <p:txBody>
          <a:bodyPr>
            <a:normAutofit lnSpcReduction="10000"/>
          </a:bodyPr>
          <a:lstStyle/>
          <a:p>
            <a:pPr marL="0" indent="0">
              <a:buNone/>
            </a:pPr>
            <a:r>
              <a:rPr lang="en-US" b="1" i="0" dirty="0">
                <a:effectLst/>
                <a:highlight>
                  <a:srgbClr val="FFFFFF"/>
                </a:highlight>
                <a:latin typeface="Lato" panose="020F0502020204030203" pitchFamily="34" charset="0"/>
              </a:rPr>
              <a:t>Do You Want – Or Do You </a:t>
            </a:r>
            <a:r>
              <a:rPr lang="en-US" b="1" i="1" dirty="0">
                <a:effectLst/>
                <a:highlight>
                  <a:srgbClr val="FFFFFF"/>
                </a:highlight>
                <a:latin typeface="Lato" panose="020F0502020204030203" pitchFamily="34" charset="0"/>
              </a:rPr>
              <a:t>Need</a:t>
            </a:r>
            <a:r>
              <a:rPr lang="en-US" b="1" i="0" dirty="0">
                <a:effectLst/>
                <a:highlight>
                  <a:srgbClr val="FFFFFF"/>
                </a:highlight>
                <a:latin typeface="Lato" panose="020F0502020204030203" pitchFamily="34" charset="0"/>
              </a:rPr>
              <a:t> – More Parent Involvement?</a:t>
            </a:r>
            <a:r>
              <a:rPr lang="en-US" b="0" i="0" dirty="0">
                <a:effectLst/>
                <a:highlight>
                  <a:srgbClr val="FFFFFF"/>
                </a:highlight>
                <a:latin typeface="Lato" panose="020F0502020204030203" pitchFamily="34" charset="0"/>
              </a:rPr>
              <a:t>  If you get a lot of youth to sign up you need even more adults to deliver the program. </a:t>
            </a:r>
          </a:p>
          <a:p>
            <a:pPr marL="0" indent="0">
              <a:buNone/>
            </a:pPr>
            <a:endParaRPr lang="en-US" dirty="0">
              <a:highlight>
                <a:srgbClr val="FFFFFF"/>
              </a:highlight>
              <a:latin typeface="Lato" panose="020F0502020204030203" pitchFamily="34" charset="0"/>
            </a:endParaRPr>
          </a:p>
          <a:p>
            <a:pPr marL="0" indent="0">
              <a:buNone/>
            </a:pPr>
            <a:endParaRPr lang="en-US" dirty="0"/>
          </a:p>
        </p:txBody>
      </p:sp>
      <p:graphicFrame>
        <p:nvGraphicFramePr>
          <p:cNvPr id="6" name="TextBox 3">
            <a:extLst>
              <a:ext uri="{FF2B5EF4-FFF2-40B4-BE49-F238E27FC236}">
                <a16:creationId xmlns:a16="http://schemas.microsoft.com/office/drawing/2014/main" id="{1188A3BA-657C-C9BD-9D17-0ECB995F5A52}"/>
              </a:ext>
            </a:extLst>
          </p:cNvPr>
          <p:cNvGraphicFramePr/>
          <p:nvPr>
            <p:extLst>
              <p:ext uri="{D42A27DB-BD31-4B8C-83A1-F6EECF244321}">
                <p14:modId xmlns:p14="http://schemas.microsoft.com/office/powerpoint/2010/main" val="1489008379"/>
              </p:ext>
            </p:extLst>
          </p:nvPr>
        </p:nvGraphicFramePr>
        <p:xfrm>
          <a:off x="838200" y="3179889"/>
          <a:ext cx="10994136" cy="341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7969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D40A-A923-1E33-64BB-519D3C2994DB}"/>
              </a:ext>
            </a:extLst>
          </p:cNvPr>
          <p:cNvSpPr>
            <a:spLocks noGrp="1"/>
          </p:cNvSpPr>
          <p:nvPr>
            <p:ph type="title"/>
          </p:nvPr>
        </p:nvSpPr>
        <p:spPr>
          <a:xfrm>
            <a:off x="876694" y="741391"/>
            <a:ext cx="2833324" cy="1616203"/>
          </a:xfrm>
        </p:spPr>
        <p:txBody>
          <a:bodyPr anchor="b">
            <a:normAutofit/>
          </a:bodyPr>
          <a:lstStyle/>
          <a:p>
            <a:r>
              <a:rPr lang="en-US" sz="3200"/>
              <a:t>50 Ways to Recruit New Leaders</a:t>
            </a:r>
          </a:p>
        </p:txBody>
      </p:sp>
      <p:sp>
        <p:nvSpPr>
          <p:cNvPr id="3" name="Content Placeholder 2">
            <a:extLst>
              <a:ext uri="{FF2B5EF4-FFF2-40B4-BE49-F238E27FC236}">
                <a16:creationId xmlns:a16="http://schemas.microsoft.com/office/drawing/2014/main" id="{DFDCFAB9-188F-CC9F-EA67-D0CEDF23A9B5}"/>
              </a:ext>
            </a:extLst>
          </p:cNvPr>
          <p:cNvSpPr>
            <a:spLocks noGrp="1"/>
          </p:cNvSpPr>
          <p:nvPr>
            <p:ph idx="1"/>
          </p:nvPr>
        </p:nvSpPr>
        <p:spPr>
          <a:xfrm>
            <a:off x="876694" y="2533476"/>
            <a:ext cx="2833324" cy="3447832"/>
          </a:xfrm>
        </p:spPr>
        <p:txBody>
          <a:bodyPr anchor="t">
            <a:normAutofit/>
          </a:bodyPr>
          <a:lstStyle/>
          <a:p>
            <a:r>
              <a:rPr lang="en-US" sz="2000">
                <a:hlinkClick r:id="rId3"/>
              </a:rPr>
              <a:t>50 Ways List</a:t>
            </a:r>
            <a:r>
              <a:rPr lang="en-US" sz="2000"/>
              <a:t> </a:t>
            </a:r>
            <a:r>
              <a:rPr lang="en-US" sz="600"/>
              <a:t>(credit: Atlanta Area Council)</a:t>
            </a:r>
          </a:p>
          <a:p>
            <a:r>
              <a:rPr lang="en-US" sz="2000"/>
              <a:t>Create a Team of Parent Leaders</a:t>
            </a:r>
          </a:p>
          <a:p>
            <a:r>
              <a:rPr lang="en-US" sz="2000"/>
              <a:t>Be an “Every Parent Helps” Unit</a:t>
            </a:r>
          </a:p>
          <a:p>
            <a:r>
              <a:rPr lang="en-US" sz="2000"/>
              <a:t>Ask for help a little at a time</a:t>
            </a:r>
          </a:p>
          <a:p>
            <a:r>
              <a:rPr lang="en-US" sz="2000">
                <a:hlinkClick r:id="rId4"/>
              </a:rPr>
              <a:t>Family Talent Survey</a:t>
            </a:r>
            <a:endParaRPr lang="en-US" sz="2000"/>
          </a:p>
          <a:p>
            <a:endParaRPr lang="en-US" sz="2000"/>
          </a:p>
        </p:txBody>
      </p:sp>
      <p:pic>
        <p:nvPicPr>
          <p:cNvPr id="7" name="Picture 6">
            <a:extLst>
              <a:ext uri="{FF2B5EF4-FFF2-40B4-BE49-F238E27FC236}">
                <a16:creationId xmlns:a16="http://schemas.microsoft.com/office/drawing/2014/main" id="{D11A3F17-C90B-2CE1-AFDC-5E2277CC12D3}"/>
              </a:ext>
            </a:extLst>
          </p:cNvPr>
          <p:cNvPicPr>
            <a:picLocks noChangeAspect="1"/>
          </p:cNvPicPr>
          <p:nvPr/>
        </p:nvPicPr>
        <p:blipFill>
          <a:blip r:embed="rId5"/>
          <a:stretch>
            <a:fillRect/>
          </a:stretch>
        </p:blipFill>
        <p:spPr>
          <a:xfrm>
            <a:off x="4522471" y="1334833"/>
            <a:ext cx="3287840" cy="4188332"/>
          </a:xfrm>
          <a:prstGeom prst="rect">
            <a:avLst/>
          </a:prstGeom>
        </p:spPr>
      </p:pic>
      <p:pic>
        <p:nvPicPr>
          <p:cNvPr id="5" name="Picture 4">
            <a:extLst>
              <a:ext uri="{FF2B5EF4-FFF2-40B4-BE49-F238E27FC236}">
                <a16:creationId xmlns:a16="http://schemas.microsoft.com/office/drawing/2014/main" id="{64C39DE8-6861-DC93-5CC7-ACF6ED5F46D7}"/>
              </a:ext>
            </a:extLst>
          </p:cNvPr>
          <p:cNvPicPr>
            <a:picLocks noChangeAspect="1"/>
          </p:cNvPicPr>
          <p:nvPr/>
        </p:nvPicPr>
        <p:blipFill>
          <a:blip r:embed="rId6"/>
          <a:stretch>
            <a:fillRect/>
          </a:stretch>
        </p:blipFill>
        <p:spPr>
          <a:xfrm>
            <a:off x="7983780" y="1346795"/>
            <a:ext cx="3331526" cy="4164408"/>
          </a:xfrm>
          <a:prstGeom prst="rect">
            <a:avLst/>
          </a:prstGeom>
        </p:spPr>
      </p:pic>
      <p:grpSp>
        <p:nvGrpSpPr>
          <p:cNvPr id="24" name="Group 23">
            <a:extLst>
              <a:ext uri="{FF2B5EF4-FFF2-40B4-BE49-F238E27FC236}">
                <a16:creationId xmlns:a16="http://schemas.microsoft.com/office/drawing/2014/main" id="{792AA144-DDFF-C43B-6866-516C9091D0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6737460"/>
            <a:ext cx="12192000" cy="123364"/>
            <a:chOff x="1" y="6737460"/>
            <a:chExt cx="12192000" cy="123364"/>
          </a:xfrm>
        </p:grpSpPr>
        <p:sp>
          <p:nvSpPr>
            <p:cNvPr id="25" name="Rectangle 24">
              <a:extLst>
                <a:ext uri="{FF2B5EF4-FFF2-40B4-BE49-F238E27FC236}">
                  <a16:creationId xmlns:a16="http://schemas.microsoft.com/office/drawing/2014/main" id="{56557A69-9517-26A8-EF3F-E65057EEC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7C5987E-7AB5-0A21-D727-68B38B342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28531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3CF00F-82D0-0DBA-75D5-1D01B4526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E6166B-44C4-B7C5-6DB2-5A502C45F07E}"/>
              </a:ext>
            </a:extLst>
          </p:cNvPr>
          <p:cNvSpPr>
            <a:spLocks noGrp="1"/>
          </p:cNvSpPr>
          <p:nvPr>
            <p:ph type="title"/>
          </p:nvPr>
        </p:nvSpPr>
        <p:spPr>
          <a:xfrm>
            <a:off x="612648" y="548640"/>
            <a:ext cx="10945037" cy="1133856"/>
          </a:xfrm>
        </p:spPr>
        <p:txBody>
          <a:bodyPr anchor="t">
            <a:normAutofit/>
          </a:bodyPr>
          <a:lstStyle/>
          <a:p>
            <a:r>
              <a:rPr lang="en-US"/>
              <a:t>Unit To Do’s - ENGAGE</a:t>
            </a:r>
          </a:p>
        </p:txBody>
      </p:sp>
      <p:graphicFrame>
        <p:nvGraphicFramePr>
          <p:cNvPr id="5" name="Content Placeholder 2">
            <a:extLst>
              <a:ext uri="{FF2B5EF4-FFF2-40B4-BE49-F238E27FC236}">
                <a16:creationId xmlns:a16="http://schemas.microsoft.com/office/drawing/2014/main" id="{1E702F65-34CE-CA5F-83E2-850FD68C4F95}"/>
              </a:ext>
            </a:extLst>
          </p:cNvPr>
          <p:cNvGraphicFramePr>
            <a:graphicFrameLocks noGrp="1"/>
          </p:cNvGraphicFramePr>
          <p:nvPr>
            <p:ph idx="1"/>
            <p:extLst>
              <p:ext uri="{D42A27DB-BD31-4B8C-83A1-F6EECF244321}">
                <p14:modId xmlns:p14="http://schemas.microsoft.com/office/powerpoint/2010/main" val="592170572"/>
              </p:ext>
            </p:extLst>
          </p:nvPr>
        </p:nvGraphicFramePr>
        <p:xfrm>
          <a:off x="612648" y="1881051"/>
          <a:ext cx="10945037" cy="4414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3451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D4422B-DD0B-2596-C392-89EEC0400079}"/>
              </a:ext>
            </a:extLst>
          </p:cNvPr>
          <p:cNvSpPr>
            <a:spLocks noGrp="1"/>
          </p:cNvSpPr>
          <p:nvPr>
            <p:ph type="title"/>
          </p:nvPr>
        </p:nvSpPr>
        <p:spPr>
          <a:xfrm>
            <a:off x="838200" y="557188"/>
            <a:ext cx="10515600" cy="1133499"/>
          </a:xfrm>
        </p:spPr>
        <p:txBody>
          <a:bodyPr vert="horz" lIns="91440" tIns="45720" rIns="91440" bIns="45720" rtlCol="0" anchor="ctr">
            <a:normAutofit/>
          </a:bodyPr>
          <a:lstStyle/>
          <a:p>
            <a:pPr algn="ctr"/>
            <a:r>
              <a:rPr lang="en-US" sz="5200" kern="1200">
                <a:solidFill>
                  <a:schemeClr val="tx1"/>
                </a:solidFill>
                <a:latin typeface="+mj-lt"/>
                <a:ea typeface="+mj-ea"/>
                <a:cs typeface="+mj-cs"/>
              </a:rPr>
              <a:t>EASY AS 1,2,3…</a:t>
            </a:r>
          </a:p>
        </p:txBody>
      </p:sp>
      <p:graphicFrame>
        <p:nvGraphicFramePr>
          <p:cNvPr id="5" name="TextBox 2">
            <a:extLst>
              <a:ext uri="{FF2B5EF4-FFF2-40B4-BE49-F238E27FC236}">
                <a16:creationId xmlns:a16="http://schemas.microsoft.com/office/drawing/2014/main" id="{DD18506D-DA88-BC5D-5B7E-EA82C4E0E9DC}"/>
              </a:ext>
            </a:extLst>
          </p:cNvPr>
          <p:cNvGraphicFramePr/>
          <p:nvPr>
            <p:extLst>
              <p:ext uri="{D42A27DB-BD31-4B8C-83A1-F6EECF244321}">
                <p14:modId xmlns:p14="http://schemas.microsoft.com/office/powerpoint/2010/main" val="2142170275"/>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3139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1D2094A8-EAA9-9B4A-BC8B-9694CCF5DBE7}"/>
              </a:ext>
            </a:extLst>
          </p:cNvPr>
          <p:cNvSpPr txBox="1"/>
          <p:nvPr/>
        </p:nvSpPr>
        <p:spPr>
          <a:xfrm>
            <a:off x="4409673" y="6273069"/>
            <a:ext cx="19500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Avenir Book" panose="02000503020000020003" pitchFamily="2" charset="0"/>
                <a:ea typeface="+mn-ea"/>
                <a:cs typeface="+mn-cs"/>
              </a:rPr>
              <a:t>Posters &amp; Fliers</a:t>
            </a:r>
          </a:p>
        </p:txBody>
      </p:sp>
      <p:sp>
        <p:nvSpPr>
          <p:cNvPr id="25" name="TextBox 24">
            <a:extLst>
              <a:ext uri="{FF2B5EF4-FFF2-40B4-BE49-F238E27FC236}">
                <a16:creationId xmlns:a16="http://schemas.microsoft.com/office/drawing/2014/main" id="{813E1EBB-220C-F546-8791-A8AFDDA1125B}"/>
              </a:ext>
            </a:extLst>
          </p:cNvPr>
          <p:cNvSpPr txBox="1"/>
          <p:nvPr/>
        </p:nvSpPr>
        <p:spPr>
          <a:xfrm>
            <a:off x="6981189" y="6188992"/>
            <a:ext cx="1787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Avenir Book" panose="02000503020000020003" pitchFamily="2" charset="0"/>
                <a:ea typeface="+mn-ea"/>
                <a:cs typeface="+mn-cs"/>
              </a:rPr>
              <a:t>Post Cards</a:t>
            </a:r>
          </a:p>
        </p:txBody>
      </p:sp>
      <p:sp>
        <p:nvSpPr>
          <p:cNvPr id="26" name="TextBox 25">
            <a:extLst>
              <a:ext uri="{FF2B5EF4-FFF2-40B4-BE49-F238E27FC236}">
                <a16:creationId xmlns:a16="http://schemas.microsoft.com/office/drawing/2014/main" id="{104F8F75-5F59-5E46-9515-89C99781EFCE}"/>
              </a:ext>
            </a:extLst>
          </p:cNvPr>
          <p:cNvSpPr txBox="1"/>
          <p:nvPr/>
        </p:nvSpPr>
        <p:spPr>
          <a:xfrm>
            <a:off x="8768587" y="1104678"/>
            <a:ext cx="1787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Avenir Book" panose="02000503020000020003" pitchFamily="2" charset="0"/>
                <a:ea typeface="+mn-ea"/>
                <a:cs typeface="+mn-cs"/>
              </a:rPr>
              <a:t>Web Banners</a:t>
            </a:r>
          </a:p>
        </p:txBody>
      </p:sp>
      <p:sp>
        <p:nvSpPr>
          <p:cNvPr id="36" name="TextBox 35">
            <a:extLst>
              <a:ext uri="{FF2B5EF4-FFF2-40B4-BE49-F238E27FC236}">
                <a16:creationId xmlns:a16="http://schemas.microsoft.com/office/drawing/2014/main" id="{E98C5D63-4112-3E49-88F6-23FA37150002}"/>
              </a:ext>
            </a:extLst>
          </p:cNvPr>
          <p:cNvSpPr txBox="1"/>
          <p:nvPr/>
        </p:nvSpPr>
        <p:spPr>
          <a:xfrm>
            <a:off x="392839" y="1295617"/>
            <a:ext cx="414360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latin typeface="Avenir Book" panose="02000503020000020003"/>
                <a:ea typeface="+mj-ea"/>
                <a:cs typeface="+mj-cs"/>
              </a:rPr>
              <a:t>Resources</a:t>
            </a:r>
            <a:endParaRPr lang="en-US" b="1">
              <a:latin typeface="Avenir Book" panose="02000503020000020003"/>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venir Book" panose="02000503020000020003"/>
                <a:ea typeface="+mj-ea"/>
                <a:cs typeface="+mj-cs"/>
              </a:rPr>
              <a:t>Find all of your #AdventureOn marketing assets on the Scouting America Brand Center.</a:t>
            </a:r>
          </a:p>
        </p:txBody>
      </p:sp>
      <p:sp>
        <p:nvSpPr>
          <p:cNvPr id="17" name="TextBox 16">
            <a:extLst>
              <a:ext uri="{FF2B5EF4-FFF2-40B4-BE49-F238E27FC236}">
                <a16:creationId xmlns:a16="http://schemas.microsoft.com/office/drawing/2014/main" id="{1DB0D04E-3776-4E94-B8C8-A46D739599E3}"/>
              </a:ext>
            </a:extLst>
          </p:cNvPr>
          <p:cNvSpPr txBox="1"/>
          <p:nvPr/>
        </p:nvSpPr>
        <p:spPr>
          <a:xfrm>
            <a:off x="443342" y="2919796"/>
            <a:ext cx="3977006"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Book" panose="02000503020000020003" pitchFamily="2" charset="0"/>
                <a:ea typeface="Roboto Slab" pitchFamily="2" charset="0"/>
              </a:rPr>
              <a:t>Adventure-Themed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a:ln>
                  <a:noFill/>
                </a:ln>
                <a:solidFill>
                  <a:prstClr val="white">
                    <a:lumMod val="50000"/>
                  </a:prstClr>
                </a:solidFill>
                <a:effectLst/>
                <a:uLnTx/>
                <a:uFillTx/>
                <a:latin typeface="Avenir Book" panose="02000503020000020003" pitchFamily="2" charset="0"/>
                <a:ea typeface="Roboto Slab" pitchFamily="2" charset="0"/>
              </a:rPr>
              <a:t>Deliver brand promise through outdoor imagery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a:ln>
                  <a:noFill/>
                </a:ln>
                <a:solidFill>
                  <a:prstClr val="white">
                    <a:lumMod val="50000"/>
                  </a:prstClr>
                </a:solidFill>
                <a:effectLst/>
                <a:uLnTx/>
                <a:uFillTx/>
                <a:latin typeface="Avenir Book" panose="02000503020000020003" pitchFamily="2" charset="0"/>
                <a:ea typeface="Roboto Slab" pitchFamily="2" charset="0"/>
              </a:rPr>
              <a:t>Dozens of digital and print assets available</a:t>
            </a:r>
            <a:endParaRPr lang="en-US" sz="2000">
              <a:solidFill>
                <a:prstClr val="black"/>
              </a:solidFill>
              <a:latin typeface="Avenir Book" panose="02000503020000020003" pitchFamily="2" charset="0"/>
              <a:ea typeface="Roboto Slab"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solidFill>
                  <a:prstClr val="white">
                    <a:lumMod val="50000"/>
                  </a:prstClr>
                </a:solidFill>
                <a:latin typeface="Avenir Book" panose="02000503020000020003" pitchFamily="2" charset="0"/>
                <a:ea typeface="Roboto Slab" pitchFamily="2" charset="0"/>
              </a:rPr>
              <a:t>Available on the Scouting America Brand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Book" panose="02000503020000020003" pitchFamily="2" charset="0"/>
              <a:ea typeface="Roboto Slab"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Book" panose="02000503020000020003" pitchFamily="2" charset="0"/>
              <a:ea typeface="Roboto Slab" pitchFamily="2" charset="0"/>
            </a:endParaRPr>
          </a:p>
        </p:txBody>
      </p:sp>
      <p:sp>
        <p:nvSpPr>
          <p:cNvPr id="27" name="TextBox 26">
            <a:extLst>
              <a:ext uri="{FF2B5EF4-FFF2-40B4-BE49-F238E27FC236}">
                <a16:creationId xmlns:a16="http://schemas.microsoft.com/office/drawing/2014/main" id="{6A53E8E0-D884-1D4E-A9D9-DEA9ACCCA8B7}"/>
              </a:ext>
            </a:extLst>
          </p:cNvPr>
          <p:cNvSpPr txBox="1"/>
          <p:nvPr/>
        </p:nvSpPr>
        <p:spPr>
          <a:xfrm>
            <a:off x="10108105" y="4069781"/>
            <a:ext cx="14922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Avenir Book" panose="02000503020000020003" pitchFamily="2" charset="0"/>
                <a:ea typeface="+mn-ea"/>
                <a:cs typeface="+mn-cs"/>
              </a:rPr>
              <a:t>Social Images </a:t>
            </a:r>
          </a:p>
        </p:txBody>
      </p:sp>
      <p:pic>
        <p:nvPicPr>
          <p:cNvPr id="4" name="Picture 3" descr="Qr code&#10;&#10;Description automatically generated">
            <a:extLst>
              <a:ext uri="{FF2B5EF4-FFF2-40B4-BE49-F238E27FC236}">
                <a16:creationId xmlns:a16="http://schemas.microsoft.com/office/drawing/2014/main" id="{6D5A2FBF-D260-442C-9CB4-D2633F09BF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7541" y="4640180"/>
            <a:ext cx="2173357" cy="2173357"/>
          </a:xfrm>
          <a:prstGeom prst="rect">
            <a:avLst/>
          </a:prstGeom>
        </p:spPr>
      </p:pic>
      <p:pic>
        <p:nvPicPr>
          <p:cNvPr id="3" name="Picture 2">
            <a:extLst>
              <a:ext uri="{FF2B5EF4-FFF2-40B4-BE49-F238E27FC236}">
                <a16:creationId xmlns:a16="http://schemas.microsoft.com/office/drawing/2014/main" id="{7AC2F9B9-D702-8567-2503-58BF695A3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0909" y="361231"/>
            <a:ext cx="5653015" cy="698861"/>
          </a:xfrm>
          <a:prstGeom prst="rect">
            <a:avLst/>
          </a:prstGeom>
        </p:spPr>
      </p:pic>
      <p:pic>
        <p:nvPicPr>
          <p:cNvPr id="6" name="Picture 5">
            <a:extLst>
              <a:ext uri="{FF2B5EF4-FFF2-40B4-BE49-F238E27FC236}">
                <a16:creationId xmlns:a16="http://schemas.microsoft.com/office/drawing/2014/main" id="{5337D6B4-DCF4-C9B4-958B-B4E3F0C61A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331" y="241248"/>
            <a:ext cx="3653536" cy="1094107"/>
          </a:xfrm>
          <a:prstGeom prst="rect">
            <a:avLst/>
          </a:prstGeom>
        </p:spPr>
      </p:pic>
      <p:pic>
        <p:nvPicPr>
          <p:cNvPr id="9" name="Picture 8" descr="A screen shot of a white and blue background&#10;&#10;Description automatically generated">
            <a:extLst>
              <a:ext uri="{FF2B5EF4-FFF2-40B4-BE49-F238E27FC236}">
                <a16:creationId xmlns:a16="http://schemas.microsoft.com/office/drawing/2014/main" id="{55691889-E2E3-3A27-F578-F047B34557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5562" y="2256412"/>
            <a:ext cx="2053741" cy="2032731"/>
          </a:xfrm>
          <a:prstGeom prst="rect">
            <a:avLst/>
          </a:prstGeom>
          <a:solidFill>
            <a:schemeClr val="bg1"/>
          </a:solidFill>
          <a:ln>
            <a:solidFill>
              <a:schemeClr val="bg1">
                <a:lumMod val="50000"/>
              </a:schemeClr>
            </a:solidFill>
          </a:ln>
        </p:spPr>
      </p:pic>
      <p:sp>
        <p:nvSpPr>
          <p:cNvPr id="11" name="TextBox 10">
            <a:extLst>
              <a:ext uri="{FF2B5EF4-FFF2-40B4-BE49-F238E27FC236}">
                <a16:creationId xmlns:a16="http://schemas.microsoft.com/office/drawing/2014/main" id="{84A4B9BB-7967-A0BC-CE15-FD9E31AB3079}"/>
              </a:ext>
            </a:extLst>
          </p:cNvPr>
          <p:cNvSpPr txBox="1"/>
          <p:nvPr/>
        </p:nvSpPr>
        <p:spPr>
          <a:xfrm>
            <a:off x="7323360" y="1794746"/>
            <a:ext cx="18981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Avenir Book" panose="02000503020000020003" pitchFamily="2" charset="0"/>
                <a:ea typeface="+mn-ea"/>
                <a:cs typeface="+mn-cs"/>
              </a:rPr>
              <a:t>DIY Headers/Footers</a:t>
            </a:r>
          </a:p>
        </p:txBody>
      </p:sp>
      <p:pic>
        <p:nvPicPr>
          <p:cNvPr id="14" name="Picture 13" descr="A group of kids posing for a photo&#10;&#10;Description automatically generated">
            <a:extLst>
              <a:ext uri="{FF2B5EF4-FFF2-40B4-BE49-F238E27FC236}">
                <a16:creationId xmlns:a16="http://schemas.microsoft.com/office/drawing/2014/main" id="{E9925644-1865-1535-B3C1-9B0C29B8B8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1857" y="3287023"/>
            <a:ext cx="1532844" cy="2349406"/>
          </a:xfrm>
          <a:prstGeom prst="rect">
            <a:avLst/>
          </a:prstGeom>
          <a:ln>
            <a:solidFill>
              <a:schemeClr val="bg1">
                <a:lumMod val="50000"/>
              </a:schemeClr>
            </a:solidFill>
          </a:ln>
        </p:spPr>
      </p:pic>
      <p:pic>
        <p:nvPicPr>
          <p:cNvPr id="19" name="Picture 18" descr="A poster of a group of kids&#10;&#10;Description automatically generated">
            <a:extLst>
              <a:ext uri="{FF2B5EF4-FFF2-40B4-BE49-F238E27FC236}">
                <a16:creationId xmlns:a16="http://schemas.microsoft.com/office/drawing/2014/main" id="{55787400-5F5E-0813-9029-42A55EC84B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8279" y="4378955"/>
            <a:ext cx="1409088" cy="1817914"/>
          </a:xfrm>
          <a:prstGeom prst="rect">
            <a:avLst/>
          </a:prstGeom>
          <a:ln>
            <a:solidFill>
              <a:schemeClr val="bg1">
                <a:lumMod val="50000"/>
              </a:schemeClr>
            </a:solidFill>
          </a:ln>
        </p:spPr>
      </p:pic>
      <p:pic>
        <p:nvPicPr>
          <p:cNvPr id="28" name="Picture 27" descr="A group of kids in uniform&#10;&#10;Description automatically generated">
            <a:extLst>
              <a:ext uri="{FF2B5EF4-FFF2-40B4-BE49-F238E27FC236}">
                <a16:creationId xmlns:a16="http://schemas.microsoft.com/office/drawing/2014/main" id="{F00B9A25-3D3B-AF36-CA88-484CB23CD4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2884" y="4837722"/>
            <a:ext cx="2022626" cy="1355368"/>
          </a:xfrm>
          <a:prstGeom prst="rect">
            <a:avLst/>
          </a:prstGeom>
        </p:spPr>
      </p:pic>
      <p:pic>
        <p:nvPicPr>
          <p:cNvPr id="32" name="Picture 31" descr="A group of people walking in the woods&#10;&#10;Description automatically generated">
            <a:extLst>
              <a:ext uri="{FF2B5EF4-FFF2-40B4-BE49-F238E27FC236}">
                <a16:creationId xmlns:a16="http://schemas.microsoft.com/office/drawing/2014/main" id="{19961189-A725-7C9C-C8A0-8440F80171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40039" y="1882416"/>
            <a:ext cx="2059122" cy="2059122"/>
          </a:xfrm>
          <a:prstGeom prst="rect">
            <a:avLst/>
          </a:prstGeom>
        </p:spPr>
      </p:pic>
      <p:pic>
        <p:nvPicPr>
          <p:cNvPr id="35" name="Picture 34" descr="A group of children holding rockets&#10;&#10;Description automatically generated">
            <a:extLst>
              <a:ext uri="{FF2B5EF4-FFF2-40B4-BE49-F238E27FC236}">
                <a16:creationId xmlns:a16="http://schemas.microsoft.com/office/drawing/2014/main" id="{4A2D7B1A-D180-C41E-040E-899564EDF2C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81028" y="4640180"/>
            <a:ext cx="3067630" cy="1548812"/>
          </a:xfrm>
          <a:prstGeom prst="rect">
            <a:avLst/>
          </a:prstGeom>
        </p:spPr>
      </p:pic>
      <p:sp>
        <p:nvSpPr>
          <p:cNvPr id="37" name="TextBox 36">
            <a:extLst>
              <a:ext uri="{FF2B5EF4-FFF2-40B4-BE49-F238E27FC236}">
                <a16:creationId xmlns:a16="http://schemas.microsoft.com/office/drawing/2014/main" id="{735769C0-D0D7-9C71-EF8E-206643978F05}"/>
              </a:ext>
            </a:extLst>
          </p:cNvPr>
          <p:cNvSpPr txBox="1"/>
          <p:nvPr/>
        </p:nvSpPr>
        <p:spPr>
          <a:xfrm>
            <a:off x="9662286" y="6260182"/>
            <a:ext cx="1787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Avenir Book" panose="02000503020000020003" pitchFamily="2" charset="0"/>
                <a:ea typeface="+mn-ea"/>
                <a:cs typeface="+mn-cs"/>
              </a:rPr>
              <a:t>Print Banners</a:t>
            </a:r>
          </a:p>
        </p:txBody>
      </p:sp>
      <p:pic>
        <p:nvPicPr>
          <p:cNvPr id="39" name="Picture 38" descr="A group of people in a room&#10;&#10;Description automatically generated">
            <a:extLst>
              <a:ext uri="{FF2B5EF4-FFF2-40B4-BE49-F238E27FC236}">
                <a16:creationId xmlns:a16="http://schemas.microsoft.com/office/drawing/2014/main" id="{078D478E-3BC3-2C07-0144-424B8CC592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36708" y="1189889"/>
            <a:ext cx="1718583" cy="1831861"/>
          </a:xfrm>
          <a:prstGeom prst="rect">
            <a:avLst/>
          </a:prstGeom>
        </p:spPr>
      </p:pic>
      <p:sp>
        <p:nvSpPr>
          <p:cNvPr id="40" name="TextBox 39">
            <a:extLst>
              <a:ext uri="{FF2B5EF4-FFF2-40B4-BE49-F238E27FC236}">
                <a16:creationId xmlns:a16="http://schemas.microsoft.com/office/drawing/2014/main" id="{77EF5ADF-B9E8-8A5A-AFB3-7CE85FA72E46}"/>
              </a:ext>
            </a:extLst>
          </p:cNvPr>
          <p:cNvSpPr txBox="1"/>
          <p:nvPr/>
        </p:nvSpPr>
        <p:spPr>
          <a:xfrm>
            <a:off x="5874972" y="3058174"/>
            <a:ext cx="1787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Avenir Book" panose="02000503020000020003" pitchFamily="2" charset="0"/>
                <a:ea typeface="+mn-ea"/>
                <a:cs typeface="+mn-cs"/>
              </a:rPr>
              <a:t>Bookmarks</a:t>
            </a:r>
          </a:p>
        </p:txBody>
      </p:sp>
    </p:spTree>
    <p:extLst>
      <p:ext uri="{BB962C8B-B14F-4D97-AF65-F5344CB8AC3E}">
        <p14:creationId xmlns:p14="http://schemas.microsoft.com/office/powerpoint/2010/main" val="1601581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18E36D-57BC-928A-E333-2BDDF92F48BD}"/>
              </a:ext>
            </a:extLst>
          </p:cNvPr>
          <p:cNvPicPr>
            <a:picLocks noChangeAspect="1"/>
          </p:cNvPicPr>
          <p:nvPr/>
        </p:nvPicPr>
        <p:blipFill>
          <a:blip r:embed="rId3"/>
          <a:stretch>
            <a:fillRect/>
          </a:stretch>
        </p:blipFill>
        <p:spPr>
          <a:xfrm>
            <a:off x="222601" y="1226272"/>
            <a:ext cx="3586708" cy="3679821"/>
          </a:xfrm>
          <a:prstGeom prst="rect">
            <a:avLst/>
          </a:prstGeom>
        </p:spPr>
      </p:pic>
      <p:sp>
        <p:nvSpPr>
          <p:cNvPr id="8" name="TextBox 7">
            <a:extLst>
              <a:ext uri="{FF2B5EF4-FFF2-40B4-BE49-F238E27FC236}">
                <a16:creationId xmlns:a16="http://schemas.microsoft.com/office/drawing/2014/main" id="{D0F2F9FD-8BE4-7D38-D4F8-0872C13BE477}"/>
              </a:ext>
            </a:extLst>
          </p:cNvPr>
          <p:cNvSpPr txBox="1"/>
          <p:nvPr/>
        </p:nvSpPr>
        <p:spPr>
          <a:xfrm>
            <a:off x="7067542" y="5192288"/>
            <a:ext cx="4199899" cy="923330"/>
          </a:xfrm>
          <a:prstGeom prst="rect">
            <a:avLst/>
          </a:prstGeom>
          <a:noFill/>
        </p:spPr>
        <p:txBody>
          <a:bodyPr wrap="square" rtlCol="0">
            <a:spAutoFit/>
          </a:bodyPr>
          <a:lstStyle/>
          <a:p>
            <a:pPr algn="ctr"/>
            <a:r>
              <a:rPr lang="en-US" b="1" u="sng"/>
              <a:t>Tampabayscouting.org/leader-resources/recruitment-materials.org</a:t>
            </a:r>
          </a:p>
          <a:p>
            <a:pPr algn="ctr"/>
            <a:endParaRPr lang="en-US" b="1" u="sng"/>
          </a:p>
        </p:txBody>
      </p:sp>
      <p:pic>
        <p:nvPicPr>
          <p:cNvPr id="11" name="Picture 10">
            <a:extLst>
              <a:ext uri="{FF2B5EF4-FFF2-40B4-BE49-F238E27FC236}">
                <a16:creationId xmlns:a16="http://schemas.microsoft.com/office/drawing/2014/main" id="{31A5FE86-4B77-8C5B-C0BF-7A48AE9981BC}"/>
              </a:ext>
            </a:extLst>
          </p:cNvPr>
          <p:cNvPicPr>
            <a:picLocks noChangeAspect="1"/>
          </p:cNvPicPr>
          <p:nvPr/>
        </p:nvPicPr>
        <p:blipFill>
          <a:blip r:embed="rId4"/>
          <a:stretch>
            <a:fillRect/>
          </a:stretch>
        </p:blipFill>
        <p:spPr>
          <a:xfrm>
            <a:off x="2712061" y="3188955"/>
            <a:ext cx="3798806" cy="3517560"/>
          </a:xfrm>
          <a:prstGeom prst="rect">
            <a:avLst/>
          </a:prstGeom>
        </p:spPr>
      </p:pic>
      <p:pic>
        <p:nvPicPr>
          <p:cNvPr id="13" name="Picture 12" descr="A qr code on a white background&#10;&#10;Description automatically generated">
            <a:extLst>
              <a:ext uri="{FF2B5EF4-FFF2-40B4-BE49-F238E27FC236}">
                <a16:creationId xmlns:a16="http://schemas.microsoft.com/office/drawing/2014/main" id="{C78064EA-F20C-4A62-7DD9-13D6B5BB44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083" y="403537"/>
            <a:ext cx="4664818" cy="4664818"/>
          </a:xfrm>
          <a:prstGeom prst="rect">
            <a:avLst/>
          </a:prstGeom>
        </p:spPr>
      </p:pic>
      <p:sp>
        <p:nvSpPr>
          <p:cNvPr id="14" name="Title 1">
            <a:extLst>
              <a:ext uri="{FF2B5EF4-FFF2-40B4-BE49-F238E27FC236}">
                <a16:creationId xmlns:a16="http://schemas.microsoft.com/office/drawing/2014/main" id="{925439AF-A6A4-86B9-13D0-6DA4D6C65A00}"/>
              </a:ext>
            </a:extLst>
          </p:cNvPr>
          <p:cNvSpPr>
            <a:spLocks noGrp="1"/>
          </p:cNvSpPr>
          <p:nvPr>
            <p:ph type="title"/>
          </p:nvPr>
        </p:nvSpPr>
        <p:spPr>
          <a:xfrm>
            <a:off x="491376" y="62971"/>
            <a:ext cx="6739157" cy="1325563"/>
          </a:xfrm>
        </p:spPr>
        <p:txBody>
          <a:bodyPr>
            <a:normAutofit/>
          </a:bodyPr>
          <a:lstStyle/>
          <a:p>
            <a:r>
              <a:rPr lang="en-US" sz="4000" b="1">
                <a:latin typeface="Avenir Book" panose="02000503020000020003"/>
              </a:rPr>
              <a:t>GTBAC Recruitment Resources	</a:t>
            </a:r>
          </a:p>
        </p:txBody>
      </p:sp>
    </p:spTree>
    <p:extLst>
      <p:ext uri="{BB962C8B-B14F-4D97-AF65-F5344CB8AC3E}">
        <p14:creationId xmlns:p14="http://schemas.microsoft.com/office/powerpoint/2010/main" val="729255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6807B-D102-5D2A-B003-8EBC99CF2DBE}"/>
              </a:ext>
            </a:extLst>
          </p:cNvPr>
          <p:cNvSpPr>
            <a:spLocks noGrp="1"/>
          </p:cNvSpPr>
          <p:nvPr>
            <p:ph type="title"/>
          </p:nvPr>
        </p:nvSpPr>
        <p:spPr/>
        <p:txBody>
          <a:bodyPr/>
          <a:lstStyle/>
          <a:p>
            <a:r>
              <a:rPr lang="en-US"/>
              <a:t>To Do’s - OTHER</a:t>
            </a:r>
          </a:p>
        </p:txBody>
      </p:sp>
      <p:graphicFrame>
        <p:nvGraphicFramePr>
          <p:cNvPr id="4" name="TextBox 5">
            <a:extLst>
              <a:ext uri="{FF2B5EF4-FFF2-40B4-BE49-F238E27FC236}">
                <a16:creationId xmlns:a16="http://schemas.microsoft.com/office/drawing/2014/main" id="{218B15AA-975A-AA09-517C-8531AF09F5B1}"/>
              </a:ext>
            </a:extLst>
          </p:cNvPr>
          <p:cNvGraphicFramePr/>
          <p:nvPr>
            <p:extLst>
              <p:ext uri="{D42A27DB-BD31-4B8C-83A1-F6EECF244321}">
                <p14:modId xmlns:p14="http://schemas.microsoft.com/office/powerpoint/2010/main" val="3923656348"/>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6608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70B9EB-B9FF-F27F-F631-DFB4089BCEF8}"/>
              </a:ext>
            </a:extLst>
          </p:cNvPr>
          <p:cNvSpPr>
            <a:spLocks noGrp="1"/>
          </p:cNvSpPr>
          <p:nvPr>
            <p:ph type="title"/>
          </p:nvPr>
        </p:nvSpPr>
        <p:spPr>
          <a:xfrm>
            <a:off x="838200" y="557188"/>
            <a:ext cx="10515600" cy="1133499"/>
          </a:xfrm>
        </p:spPr>
        <p:txBody>
          <a:bodyPr vert="horz" lIns="91440" tIns="45720" rIns="91440" bIns="45720" rtlCol="0" anchor="ctr">
            <a:normAutofit/>
          </a:bodyPr>
          <a:lstStyle/>
          <a:p>
            <a:pPr algn="ctr"/>
            <a:r>
              <a:rPr lang="en-US" sz="5200" kern="1200">
                <a:solidFill>
                  <a:schemeClr val="tx1"/>
                </a:solidFill>
                <a:latin typeface="+mj-lt"/>
                <a:ea typeface="+mj-ea"/>
                <a:cs typeface="+mj-cs"/>
              </a:rPr>
              <a:t>EASY AS 1,2,3…</a:t>
            </a:r>
          </a:p>
        </p:txBody>
      </p:sp>
      <p:graphicFrame>
        <p:nvGraphicFramePr>
          <p:cNvPr id="6" name="TextBox 2">
            <a:extLst>
              <a:ext uri="{FF2B5EF4-FFF2-40B4-BE49-F238E27FC236}">
                <a16:creationId xmlns:a16="http://schemas.microsoft.com/office/drawing/2014/main" id="{F5AA0675-4B81-4940-CA6E-B122CB2F44CC}"/>
              </a:ext>
            </a:extLst>
          </p:cNvPr>
          <p:cNvGraphicFramePr/>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9673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8D2E9699-6AF4-0A77-F4F8-1E6CBD359D62}"/>
              </a:ext>
            </a:extLst>
          </p:cNvPr>
          <p:cNvSpPr>
            <a:spLocks noGrp="1"/>
          </p:cNvSpPr>
          <p:nvPr>
            <p:ph type="title"/>
          </p:nvPr>
        </p:nvSpPr>
        <p:spPr>
          <a:xfrm>
            <a:off x="804672" y="457200"/>
            <a:ext cx="10579608" cy="1188720"/>
          </a:xfrm>
        </p:spPr>
        <p:txBody>
          <a:bodyPr>
            <a:normAutofit/>
          </a:bodyPr>
          <a:lstStyle/>
          <a:p>
            <a:r>
              <a:rPr lang="en-US" sz="4000">
                <a:solidFill>
                  <a:schemeClr val="tx2"/>
                </a:solidFill>
              </a:rPr>
              <a:t>Teamwork Makes the Dream Work</a:t>
            </a:r>
          </a:p>
        </p:txBody>
      </p:sp>
      <p:grpSp>
        <p:nvGrpSpPr>
          <p:cNvPr id="13" name="Group 12">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14" name="Freeform: Shape 13">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7" name="Freeform: Shape 16">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20" name="Freeform: Shape 19">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 name="Content Placeholder 2">
            <a:extLst>
              <a:ext uri="{FF2B5EF4-FFF2-40B4-BE49-F238E27FC236}">
                <a16:creationId xmlns:a16="http://schemas.microsoft.com/office/drawing/2014/main" id="{A6835927-B4F6-27DB-00CF-8795F1F12642}"/>
              </a:ext>
            </a:extLst>
          </p:cNvPr>
          <p:cNvGraphicFramePr>
            <a:graphicFrameLocks noGrp="1"/>
          </p:cNvGraphicFramePr>
          <p:nvPr>
            <p:ph idx="1"/>
            <p:extLst>
              <p:ext uri="{D42A27DB-BD31-4B8C-83A1-F6EECF244321}">
                <p14:modId xmlns:p14="http://schemas.microsoft.com/office/powerpoint/2010/main" val="2748430178"/>
              </p:ext>
            </p:extLst>
          </p:nvPr>
        </p:nvGraphicFramePr>
        <p:xfrm>
          <a:off x="1036320" y="2543633"/>
          <a:ext cx="10119360" cy="3566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4483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gnifying glass and question mark">
            <a:extLst>
              <a:ext uri="{FF2B5EF4-FFF2-40B4-BE49-F238E27FC236}">
                <a16:creationId xmlns:a16="http://schemas.microsoft.com/office/drawing/2014/main" id="{01D5BA27-409A-D701-643A-C696FB1C1C6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549374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B9EDCE-536D-1B96-DB0D-1AAAF305831C}"/>
              </a:ext>
            </a:extLst>
          </p:cNvPr>
          <p:cNvSpPr>
            <a:spLocks noGrp="1"/>
          </p:cNvSpPr>
          <p:nvPr>
            <p:ph type="title"/>
          </p:nvPr>
        </p:nvSpPr>
        <p:spPr>
          <a:xfrm>
            <a:off x="638882" y="3577456"/>
            <a:ext cx="10909640" cy="1687814"/>
          </a:xfrm>
        </p:spPr>
        <p:txBody>
          <a:bodyPr vert="horz" lIns="91440" tIns="45720" rIns="91440" bIns="45720" rtlCol="0" anchor="b">
            <a:normAutofit/>
          </a:bodyPr>
          <a:lstStyle/>
          <a:p>
            <a:pPr algn="ctr"/>
            <a:r>
              <a:rPr lang="en-US" sz="6600" kern="1200">
                <a:solidFill>
                  <a:schemeClr val="tx1"/>
                </a:solidFill>
                <a:latin typeface="+mj-lt"/>
                <a:ea typeface="+mj-ea"/>
                <a:cs typeface="+mj-cs"/>
              </a:rPr>
              <a:t>STEP 1: SHARE</a:t>
            </a:r>
          </a:p>
        </p:txBody>
      </p:sp>
      <p:sp>
        <p:nvSpPr>
          <p:cNvPr id="6" name="TextBox 5">
            <a:extLst>
              <a:ext uri="{FF2B5EF4-FFF2-40B4-BE49-F238E27FC236}">
                <a16:creationId xmlns:a16="http://schemas.microsoft.com/office/drawing/2014/main" id="{46A56424-4400-A81D-7933-03048B1D244A}"/>
              </a:ext>
            </a:extLst>
          </p:cNvPr>
          <p:cNvSpPr txBox="1"/>
          <p:nvPr/>
        </p:nvSpPr>
        <p:spPr>
          <a:xfrm>
            <a:off x="638881" y="5660607"/>
            <a:ext cx="10909643" cy="552659"/>
          </a:xfrm>
          <a:prstGeom prst="rect">
            <a:avLst/>
          </a:prstGeom>
        </p:spPr>
        <p:txBody>
          <a:bodyPr vert="horz" lIns="91440" tIns="45720" rIns="91440" bIns="45720" rtlCol="0" anchor="t">
            <a:normAutofit/>
          </a:bodyPr>
          <a:lstStyle/>
          <a:p>
            <a:pPr algn="ctr">
              <a:lnSpc>
                <a:spcPct val="90000"/>
              </a:lnSpc>
              <a:spcBef>
                <a:spcPts val="1000"/>
              </a:spcBef>
            </a:pPr>
            <a:r>
              <a:rPr lang="en-US" sz="2400" kern="1200">
                <a:solidFill>
                  <a:schemeClr val="tx1"/>
                </a:solidFill>
                <a:latin typeface="+mn-lt"/>
                <a:ea typeface="+mn-ea"/>
                <a:cs typeface="+mn-cs"/>
              </a:rPr>
              <a:t>Promote </a:t>
            </a:r>
            <a:r>
              <a:rPr lang="en-US" sz="2400" u="sng" kern="1200">
                <a:solidFill>
                  <a:schemeClr val="tx1"/>
                </a:solidFill>
                <a:latin typeface="+mn-lt"/>
                <a:ea typeface="+mn-ea"/>
                <a:cs typeface="+mn-cs"/>
              </a:rPr>
              <a:t>YOUR</a:t>
            </a:r>
            <a:r>
              <a:rPr lang="en-US" sz="2400" kern="1200">
                <a:solidFill>
                  <a:schemeClr val="tx1"/>
                </a:solidFill>
                <a:latin typeface="+mn-lt"/>
                <a:ea typeface="+mn-ea"/>
                <a:cs typeface="+mn-cs"/>
              </a:rPr>
              <a:t> Unit – Social Media, Flyers, Stories and More</a:t>
            </a:r>
          </a:p>
        </p:txBody>
      </p:sp>
      <p:pic>
        <p:nvPicPr>
          <p:cNvPr id="8" name="Picture 7" descr="A group of people with speech bubbles&#10;&#10;Description automatically generated">
            <a:extLst>
              <a:ext uri="{FF2B5EF4-FFF2-40B4-BE49-F238E27FC236}">
                <a16:creationId xmlns:a16="http://schemas.microsoft.com/office/drawing/2014/main" id="{E4DE8701-85A9-DC02-2106-727CE9B8CCC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161078" y="591670"/>
            <a:ext cx="5865248" cy="2742004"/>
          </a:xfrm>
          <a:prstGeom prst="rect">
            <a:avLst/>
          </a:prstGeom>
        </p:spPr>
      </p:pic>
      <p:sp>
        <p:nvSpPr>
          <p:cNvPr id="16"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sX0" fmla="*/ 0 w 4572000"/>
              <a:gd name="csY0" fmla="*/ 0 h 18288"/>
              <a:gd name="csX1" fmla="*/ 515983 w 4572000"/>
              <a:gd name="csY1" fmla="*/ 0 h 18288"/>
              <a:gd name="csX2" fmla="*/ 1031966 w 4572000"/>
              <a:gd name="csY2" fmla="*/ 0 h 18288"/>
              <a:gd name="csX3" fmla="*/ 1639389 w 4572000"/>
              <a:gd name="csY3" fmla="*/ 0 h 18288"/>
              <a:gd name="csX4" fmla="*/ 2383971 w 4572000"/>
              <a:gd name="csY4" fmla="*/ 0 h 18288"/>
              <a:gd name="csX5" fmla="*/ 2945674 w 4572000"/>
              <a:gd name="csY5" fmla="*/ 0 h 18288"/>
              <a:gd name="csX6" fmla="*/ 3507377 w 4572000"/>
              <a:gd name="csY6" fmla="*/ 0 h 18288"/>
              <a:gd name="csX7" fmla="*/ 4572000 w 4572000"/>
              <a:gd name="csY7" fmla="*/ 0 h 18288"/>
              <a:gd name="csX8" fmla="*/ 4572000 w 4572000"/>
              <a:gd name="csY8" fmla="*/ 18288 h 18288"/>
              <a:gd name="csX9" fmla="*/ 3873137 w 4572000"/>
              <a:gd name="csY9" fmla="*/ 18288 h 18288"/>
              <a:gd name="csX10" fmla="*/ 3311434 w 4572000"/>
              <a:gd name="csY10" fmla="*/ 18288 h 18288"/>
              <a:gd name="csX11" fmla="*/ 2749731 w 4572000"/>
              <a:gd name="csY11" fmla="*/ 18288 h 18288"/>
              <a:gd name="csX12" fmla="*/ 2050869 w 4572000"/>
              <a:gd name="csY12" fmla="*/ 18288 h 18288"/>
              <a:gd name="csX13" fmla="*/ 1306286 w 4572000"/>
              <a:gd name="csY13" fmla="*/ 18288 h 18288"/>
              <a:gd name="csX14" fmla="*/ 79030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570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B9269-4BD3-45A6-8FC4-0C3877DC889F}"/>
              </a:ext>
            </a:extLst>
          </p:cNvPr>
          <p:cNvSpPr>
            <a:spLocks noGrp="1"/>
          </p:cNvSpPr>
          <p:nvPr>
            <p:ph type="title"/>
          </p:nvPr>
        </p:nvSpPr>
        <p:spPr>
          <a:xfrm>
            <a:off x="2057805" y="384778"/>
            <a:ext cx="9134707" cy="1325563"/>
          </a:xfrm>
        </p:spPr>
        <p:txBody>
          <a:bodyPr>
            <a:normAutofit/>
          </a:bodyPr>
          <a:lstStyle/>
          <a:p>
            <a:r>
              <a:rPr lang="en-US" sz="4000" b="1">
                <a:latin typeface="Avenir Book" panose="02000503020000020003"/>
              </a:rPr>
              <a:t>QR Codes Make it Easy!	</a:t>
            </a:r>
          </a:p>
        </p:txBody>
      </p:sp>
      <p:sp>
        <p:nvSpPr>
          <p:cNvPr id="3" name="Content Placeholder 2">
            <a:extLst>
              <a:ext uri="{FF2B5EF4-FFF2-40B4-BE49-F238E27FC236}">
                <a16:creationId xmlns:a16="http://schemas.microsoft.com/office/drawing/2014/main" id="{03D390EF-DACF-4328-A7F4-EC41225EBE10}"/>
              </a:ext>
            </a:extLst>
          </p:cNvPr>
          <p:cNvSpPr>
            <a:spLocks noGrp="1"/>
          </p:cNvSpPr>
          <p:nvPr>
            <p:ph idx="1"/>
          </p:nvPr>
        </p:nvSpPr>
        <p:spPr>
          <a:xfrm>
            <a:off x="781529" y="2083715"/>
            <a:ext cx="7003315" cy="4316775"/>
          </a:xfrm>
        </p:spPr>
        <p:txBody>
          <a:bodyPr>
            <a:noAutofit/>
          </a:bodyPr>
          <a:lstStyle/>
          <a:p>
            <a:pPr marL="0" indent="0">
              <a:spcBef>
                <a:spcPts val="1600"/>
              </a:spcBef>
              <a:buNone/>
            </a:pPr>
            <a:r>
              <a:rPr lang="en-US" sz="2000">
                <a:latin typeface="Avenir Book" panose="02000503020000020003" pitchFamily="2" charset="0"/>
              </a:rPr>
              <a:t>QR codes make it easy to pull up websites from your phone. Just point your camera and click! </a:t>
            </a:r>
          </a:p>
          <a:p>
            <a:pPr marL="0" indent="0">
              <a:spcBef>
                <a:spcPts val="1600"/>
              </a:spcBef>
              <a:buNone/>
            </a:pPr>
            <a:r>
              <a:rPr lang="en-US" sz="2000">
                <a:latin typeface="Avenir Book" panose="02000503020000020003" pitchFamily="2" charset="0"/>
              </a:rPr>
              <a:t>For Scouting , it QR codes are an incredibly valuable way to connect fliers, posters, yard signs and more to your event.</a:t>
            </a:r>
          </a:p>
          <a:p>
            <a:pPr marL="0" indent="0">
              <a:spcBef>
                <a:spcPts val="1600"/>
              </a:spcBef>
              <a:buNone/>
            </a:pPr>
            <a:r>
              <a:rPr lang="en-US" sz="2000">
                <a:latin typeface="Avenir Book" panose="02000503020000020003" pitchFamily="2" charset="0"/>
              </a:rPr>
              <a:t>Remember those busy parents/guardians we need to reach?  QR codes are also widely adopted by busy families as a fast and efficient way to find info they’re interested in.</a:t>
            </a:r>
          </a:p>
          <a:p>
            <a:pPr marL="0" indent="0">
              <a:spcBef>
                <a:spcPts val="1600"/>
              </a:spcBef>
              <a:buNone/>
            </a:pPr>
            <a:r>
              <a:rPr lang="en-US" sz="2000">
                <a:latin typeface="Avenir Book" panose="02000503020000020003" pitchFamily="2" charset="0"/>
              </a:rPr>
              <a:t>Here are some helpful links (and QR codes!) to the </a:t>
            </a:r>
            <a:r>
              <a:rPr lang="en-US" sz="2000">
                <a:latin typeface="Avenir Book" panose="02000503020000020003" pitchFamily="2" charset="0"/>
                <a:hlinkClick r:id="rId3"/>
              </a:rPr>
              <a:t>Scouting America’s QR codes for online registration</a:t>
            </a:r>
            <a:r>
              <a:rPr lang="en-US" sz="2000">
                <a:latin typeface="Avenir Book" panose="02000503020000020003" pitchFamily="2" charset="0"/>
              </a:rPr>
              <a:t>, a Google how-to for creating your own QR codes right from </a:t>
            </a:r>
            <a:r>
              <a:rPr lang="en-US" sz="2000">
                <a:latin typeface="Avenir Book" panose="02000503020000020003" pitchFamily="2" charset="0"/>
                <a:hlinkClick r:id="rId4"/>
              </a:rPr>
              <a:t>Google’s Chrome browser</a:t>
            </a:r>
            <a:r>
              <a:rPr lang="en-US" sz="2000">
                <a:latin typeface="Avenir Book" panose="02000503020000020003" pitchFamily="2" charset="0"/>
              </a:rPr>
              <a:t> and a handy </a:t>
            </a:r>
            <a:r>
              <a:rPr lang="en-US" sz="2000">
                <a:latin typeface="Avenir Book" panose="02000503020000020003" pitchFamily="2" charset="0"/>
                <a:hlinkClick r:id="rId5"/>
              </a:rPr>
              <a:t>QR Code Generator</a:t>
            </a:r>
            <a:r>
              <a:rPr lang="en-US" sz="2000">
                <a:latin typeface="Avenir Book" panose="02000503020000020003" pitchFamily="2" charset="0"/>
              </a:rPr>
              <a:t>.</a:t>
            </a:r>
          </a:p>
        </p:txBody>
      </p:sp>
      <p:sp>
        <p:nvSpPr>
          <p:cNvPr id="4" name="Rectangle 3">
            <a:extLst>
              <a:ext uri="{FF2B5EF4-FFF2-40B4-BE49-F238E27FC236}">
                <a16:creationId xmlns:a16="http://schemas.microsoft.com/office/drawing/2014/main" id="{14EE4FDB-FD6D-4B35-B644-EE4754887D4D}"/>
              </a:ext>
            </a:extLst>
          </p:cNvPr>
          <p:cNvSpPr/>
          <p:nvPr/>
        </p:nvSpPr>
        <p:spPr>
          <a:xfrm>
            <a:off x="8728243" y="3622242"/>
            <a:ext cx="2811903" cy="285098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lumMod val="50000"/>
                  </a:schemeClr>
                </a:solidFill>
              </a:ln>
              <a:noFill/>
            </a:endParaRPr>
          </a:p>
        </p:txBody>
      </p:sp>
      <p:sp>
        <p:nvSpPr>
          <p:cNvPr id="5" name="Content Placeholder 2">
            <a:extLst>
              <a:ext uri="{FF2B5EF4-FFF2-40B4-BE49-F238E27FC236}">
                <a16:creationId xmlns:a16="http://schemas.microsoft.com/office/drawing/2014/main" id="{2E11D098-CDE8-4FD0-B889-E2D18E9221A2}"/>
              </a:ext>
            </a:extLst>
          </p:cNvPr>
          <p:cNvSpPr txBox="1">
            <a:spLocks/>
          </p:cNvSpPr>
          <p:nvPr/>
        </p:nvSpPr>
        <p:spPr>
          <a:xfrm>
            <a:off x="9717905" y="5478304"/>
            <a:ext cx="1822241" cy="922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00"/>
          </a:p>
        </p:txBody>
      </p:sp>
      <p:sp>
        <p:nvSpPr>
          <p:cNvPr id="6" name="Content Placeholder 2">
            <a:extLst>
              <a:ext uri="{FF2B5EF4-FFF2-40B4-BE49-F238E27FC236}">
                <a16:creationId xmlns:a16="http://schemas.microsoft.com/office/drawing/2014/main" id="{726F4018-39FA-4EBD-84E3-0665B03D043D}"/>
              </a:ext>
            </a:extLst>
          </p:cNvPr>
          <p:cNvSpPr txBox="1">
            <a:spLocks/>
          </p:cNvSpPr>
          <p:nvPr/>
        </p:nvSpPr>
        <p:spPr>
          <a:xfrm>
            <a:off x="8859365" y="4558385"/>
            <a:ext cx="1580321" cy="19809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latin typeface="Avenir Book" panose="02000503020000020003"/>
              </a:rPr>
              <a:t>Create a QR code for any URL using the </a:t>
            </a:r>
            <a:r>
              <a:rPr lang="en-US" sz="1000">
                <a:latin typeface="Avenir Book" panose="02000503020000020003"/>
                <a:hlinkClick r:id="rId4"/>
              </a:rPr>
              <a:t>QR code Creator</a:t>
            </a:r>
            <a:r>
              <a:rPr lang="en-US" sz="1000">
                <a:latin typeface="Avenir Book" panose="02000503020000020003"/>
              </a:rPr>
              <a:t> in Google’s Chrome browser. </a:t>
            </a:r>
            <a:endParaRPr lang="en-US" sz="1000" b="1">
              <a:latin typeface="Avenir Book" panose="02000503020000020003"/>
            </a:endParaRPr>
          </a:p>
          <a:p>
            <a:pPr marL="0" indent="0">
              <a:buNone/>
            </a:pPr>
            <a:endParaRPr lang="en-US" sz="1000" b="1">
              <a:latin typeface="Avenir Book" panose="02000503020000020003"/>
            </a:endParaRPr>
          </a:p>
          <a:p>
            <a:pPr marL="0" indent="0">
              <a:buNone/>
            </a:pPr>
            <a:r>
              <a:rPr lang="en-US" sz="1000">
                <a:latin typeface="Avenir Book" panose="02000503020000020003" pitchFamily="2" charset="0"/>
                <a:hlinkClick r:id="rId5"/>
              </a:rPr>
              <a:t>QR Code Generator </a:t>
            </a:r>
            <a:r>
              <a:rPr lang="en-US" sz="1000">
                <a:latin typeface="Avenir Book" panose="02000503020000020003" pitchFamily="2" charset="0"/>
              </a:rPr>
              <a:t>is also a good place to create your own QR codes at no cost!</a:t>
            </a:r>
            <a:endParaRPr lang="en-US" sz="1000" b="1">
              <a:latin typeface="Avenir Book" panose="02000503020000020003" pitchFamily="2" charset="0"/>
            </a:endParaRPr>
          </a:p>
        </p:txBody>
      </p:sp>
      <p:cxnSp>
        <p:nvCxnSpPr>
          <p:cNvPr id="7" name="Straight Connector 6">
            <a:extLst>
              <a:ext uri="{FF2B5EF4-FFF2-40B4-BE49-F238E27FC236}">
                <a16:creationId xmlns:a16="http://schemas.microsoft.com/office/drawing/2014/main" id="{9BF312FE-BAC6-4FEC-9A66-FB9C1C4B9628}"/>
              </a:ext>
            </a:extLst>
          </p:cNvPr>
          <p:cNvCxnSpPr>
            <a:cxnSpLocks/>
          </p:cNvCxnSpPr>
          <p:nvPr/>
        </p:nvCxnSpPr>
        <p:spPr>
          <a:xfrm>
            <a:off x="8887695" y="5347159"/>
            <a:ext cx="2543722"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descr="Qr code&#10;&#10;Description automatically generated">
            <a:extLst>
              <a:ext uri="{FF2B5EF4-FFF2-40B4-BE49-F238E27FC236}">
                <a16:creationId xmlns:a16="http://schemas.microsoft.com/office/drawing/2014/main" id="{C6F7B559-0953-48FB-9FE7-23BAEAA4A38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9686" y="4280067"/>
            <a:ext cx="975797" cy="975797"/>
          </a:xfrm>
          <a:prstGeom prst="rect">
            <a:avLst/>
          </a:prstGeom>
        </p:spPr>
      </p:pic>
      <p:grpSp>
        <p:nvGrpSpPr>
          <p:cNvPr id="9" name="Group 8">
            <a:extLst>
              <a:ext uri="{FF2B5EF4-FFF2-40B4-BE49-F238E27FC236}">
                <a16:creationId xmlns:a16="http://schemas.microsoft.com/office/drawing/2014/main" id="{31A78423-EE7C-4229-9A92-1CCFC8256D4F}"/>
              </a:ext>
            </a:extLst>
          </p:cNvPr>
          <p:cNvGrpSpPr/>
          <p:nvPr/>
        </p:nvGrpSpPr>
        <p:grpSpPr>
          <a:xfrm>
            <a:off x="8728243" y="1058176"/>
            <a:ext cx="2811903" cy="3342490"/>
            <a:chOff x="961729" y="2970553"/>
            <a:chExt cx="3255062" cy="5001863"/>
          </a:xfrm>
        </p:grpSpPr>
        <p:sp>
          <p:nvSpPr>
            <p:cNvPr id="10" name="Rectangle 9">
              <a:extLst>
                <a:ext uri="{FF2B5EF4-FFF2-40B4-BE49-F238E27FC236}">
                  <a16:creationId xmlns:a16="http://schemas.microsoft.com/office/drawing/2014/main" id="{98FD68E2-3560-4340-8489-5C72811AAD9E}"/>
                </a:ext>
              </a:extLst>
            </p:cNvPr>
            <p:cNvSpPr/>
            <p:nvPr/>
          </p:nvSpPr>
          <p:spPr>
            <a:xfrm>
              <a:off x="961729" y="2970553"/>
              <a:ext cx="3255062" cy="34307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lumMod val="50000"/>
                    </a:schemeClr>
                  </a:solidFill>
                </a:ln>
                <a:noFill/>
              </a:endParaRPr>
            </a:p>
          </p:txBody>
        </p:sp>
        <p:pic>
          <p:nvPicPr>
            <p:cNvPr id="12" name="Picture 11" descr="Qr code&#10;&#10;Description automatically generated">
              <a:extLst>
                <a:ext uri="{FF2B5EF4-FFF2-40B4-BE49-F238E27FC236}">
                  <a16:creationId xmlns:a16="http://schemas.microsoft.com/office/drawing/2014/main" id="{88624004-FDCC-41E0-9B80-6AD7A9A098FE}"/>
                </a:ext>
              </a:extLst>
            </p:cNvPr>
            <p:cNvPicPr>
              <a:picLocks noChangeAspect="1"/>
            </p:cNvPicPr>
            <p:nvPr/>
          </p:nvPicPr>
          <p:blipFill>
            <a:blip r:embed="rId7"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810724" y="3281561"/>
              <a:ext cx="1214914" cy="1507760"/>
            </a:xfrm>
            <a:prstGeom prst="rect">
              <a:avLst/>
            </a:prstGeom>
          </p:spPr>
        </p:pic>
        <p:sp>
          <p:nvSpPr>
            <p:cNvPr id="11" name="Content Placeholder 2">
              <a:extLst>
                <a:ext uri="{FF2B5EF4-FFF2-40B4-BE49-F238E27FC236}">
                  <a16:creationId xmlns:a16="http://schemas.microsoft.com/office/drawing/2014/main" id="{B40DF501-9F65-4FA7-B6E1-14541E20B88C}"/>
                </a:ext>
              </a:extLst>
            </p:cNvPr>
            <p:cNvSpPr txBox="1">
              <a:spLocks/>
            </p:cNvSpPr>
            <p:nvPr/>
          </p:nvSpPr>
          <p:spPr>
            <a:xfrm>
              <a:off x="1162597" y="4937049"/>
              <a:ext cx="2982332" cy="30353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latin typeface="Avenir Book" panose="02000503020000020003"/>
                </a:rPr>
                <a:t>On </a:t>
              </a:r>
              <a:r>
                <a:rPr lang="en-US" sz="1000">
                  <a:latin typeface="Avenir Book" panose="02000503020000020003"/>
                  <a:hlinkClick r:id="rId3"/>
                </a:rPr>
                <a:t>Scouting America’s Online Registration </a:t>
              </a:r>
              <a:r>
                <a:rPr lang="en-US" sz="1000">
                  <a:latin typeface="Avenir Book" panose="02000503020000020003"/>
                </a:rPr>
                <a:t>system, you can find a registration URL and QR code specific to your unit. Include this code wherever you want people to be able to register for your unit immediately online. </a:t>
              </a:r>
            </a:p>
          </p:txBody>
        </p:sp>
      </p:grpSp>
      <p:pic>
        <p:nvPicPr>
          <p:cNvPr id="15" name="Picture 14" descr="Qr code&#10;&#10;Description automatically generated">
            <a:extLst>
              <a:ext uri="{FF2B5EF4-FFF2-40B4-BE49-F238E27FC236}">
                <a16:creationId xmlns:a16="http://schemas.microsoft.com/office/drawing/2014/main" id="{5F235AB8-1D1F-406C-A944-FF11C9198D3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4468" y="348503"/>
            <a:ext cx="1409654" cy="1409654"/>
          </a:xfrm>
          <a:prstGeom prst="rect">
            <a:avLst/>
          </a:prstGeom>
        </p:spPr>
      </p:pic>
      <p:sp>
        <p:nvSpPr>
          <p:cNvPr id="16" name="Content Placeholder 2">
            <a:extLst>
              <a:ext uri="{FF2B5EF4-FFF2-40B4-BE49-F238E27FC236}">
                <a16:creationId xmlns:a16="http://schemas.microsoft.com/office/drawing/2014/main" id="{9E52621D-D60E-2989-451F-993C901D2A7F}"/>
              </a:ext>
            </a:extLst>
          </p:cNvPr>
          <p:cNvSpPr txBox="1">
            <a:spLocks/>
          </p:cNvSpPr>
          <p:nvPr/>
        </p:nvSpPr>
        <p:spPr>
          <a:xfrm>
            <a:off x="8878559" y="3817932"/>
            <a:ext cx="2612845" cy="2965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latin typeface="Avenir Book" panose="02000503020000020003"/>
              </a:rPr>
              <a:t>Create QR Codes for Everything Else!</a:t>
            </a:r>
            <a:br>
              <a:rPr lang="en-US" sz="1100" b="1">
                <a:latin typeface="Avenir Book" panose="02000503020000020003"/>
              </a:rPr>
            </a:br>
            <a:endParaRPr lang="en-US" sz="1000">
              <a:latin typeface="Avenir Book" panose="02000503020000020003"/>
            </a:endParaRPr>
          </a:p>
        </p:txBody>
      </p:sp>
      <p:pic>
        <p:nvPicPr>
          <p:cNvPr id="19" name="Picture 18" descr="Qr code&#10;&#10;Description automatically generated">
            <a:extLst>
              <a:ext uri="{FF2B5EF4-FFF2-40B4-BE49-F238E27FC236}">
                <a16:creationId xmlns:a16="http://schemas.microsoft.com/office/drawing/2014/main" id="{9D6DB711-2936-0931-647F-D349DC706CC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83598" y="5378582"/>
            <a:ext cx="1072338" cy="1072338"/>
          </a:xfrm>
          <a:prstGeom prst="rect">
            <a:avLst/>
          </a:prstGeom>
        </p:spPr>
      </p:pic>
      <p:sp>
        <p:nvSpPr>
          <p:cNvPr id="20" name="Content Placeholder 2">
            <a:extLst>
              <a:ext uri="{FF2B5EF4-FFF2-40B4-BE49-F238E27FC236}">
                <a16:creationId xmlns:a16="http://schemas.microsoft.com/office/drawing/2014/main" id="{F54D7CD6-3D06-E04F-4261-919CAC99F2D3}"/>
              </a:ext>
            </a:extLst>
          </p:cNvPr>
          <p:cNvSpPr txBox="1">
            <a:spLocks/>
          </p:cNvSpPr>
          <p:nvPr/>
        </p:nvSpPr>
        <p:spPr>
          <a:xfrm>
            <a:off x="8901764" y="1346818"/>
            <a:ext cx="1742355" cy="2965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latin typeface="Avenir Book" panose="02000503020000020003"/>
              </a:rPr>
              <a:t>QR Codes for Online Registration</a:t>
            </a:r>
            <a:endParaRPr lang="en-US" sz="1000" b="1">
              <a:latin typeface="Avenir Book" panose="02000503020000020003"/>
            </a:endParaRPr>
          </a:p>
        </p:txBody>
      </p:sp>
      <p:pic>
        <p:nvPicPr>
          <p:cNvPr id="26" name="Picture 25">
            <a:extLst>
              <a:ext uri="{FF2B5EF4-FFF2-40B4-BE49-F238E27FC236}">
                <a16:creationId xmlns:a16="http://schemas.microsoft.com/office/drawing/2014/main" id="{83ED62B9-030A-5B12-2B80-A5235440E1E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671292" y="311552"/>
            <a:ext cx="1703725" cy="679678"/>
          </a:xfrm>
          <a:prstGeom prst="rect">
            <a:avLst/>
          </a:prstGeom>
        </p:spPr>
      </p:pic>
    </p:spTree>
    <p:extLst>
      <p:ext uri="{BB962C8B-B14F-4D97-AF65-F5344CB8AC3E}">
        <p14:creationId xmlns:p14="http://schemas.microsoft.com/office/powerpoint/2010/main" val="3818156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4E5FC-B8A3-9966-EC0A-105D192D47F4}"/>
              </a:ext>
            </a:extLst>
          </p:cNvPr>
          <p:cNvSpPr>
            <a:spLocks noGrp="1"/>
          </p:cNvSpPr>
          <p:nvPr>
            <p:ph type="title"/>
          </p:nvPr>
        </p:nvSpPr>
        <p:spPr/>
        <p:txBody>
          <a:bodyPr/>
          <a:lstStyle/>
          <a:p>
            <a:r>
              <a:rPr lang="en-US" sz="4400" b="1">
                <a:latin typeface="Avenir Book" panose="02000503020000020003"/>
              </a:rPr>
              <a:t>Social Media Can Help!</a:t>
            </a:r>
            <a:endParaRPr lang="en-US"/>
          </a:p>
        </p:txBody>
      </p:sp>
      <p:pic>
        <p:nvPicPr>
          <p:cNvPr id="5" name="Content Placeholder 4" descr="Online Network with solid fill">
            <a:extLst>
              <a:ext uri="{FF2B5EF4-FFF2-40B4-BE49-F238E27FC236}">
                <a16:creationId xmlns:a16="http://schemas.microsoft.com/office/drawing/2014/main" id="{EA380BCE-2821-F15F-45F1-744CA7E2C434}"/>
              </a:ext>
            </a:extLst>
          </p:cNvPr>
          <p:cNvPicPr>
            <a:picLocks noGrp="1" noChangeAspect="1"/>
          </p:cNvPicPr>
          <p:nvPr>
            <p:ph idx="1"/>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19839" y="530857"/>
            <a:ext cx="1015263" cy="1015263"/>
          </a:xfrm>
        </p:spPr>
      </p:pic>
      <p:sp>
        <p:nvSpPr>
          <p:cNvPr id="7" name="TextBox 6">
            <a:extLst>
              <a:ext uri="{FF2B5EF4-FFF2-40B4-BE49-F238E27FC236}">
                <a16:creationId xmlns:a16="http://schemas.microsoft.com/office/drawing/2014/main" id="{5A9358FE-E2AD-9106-E07C-96BF90FEDDD3}"/>
              </a:ext>
            </a:extLst>
          </p:cNvPr>
          <p:cNvSpPr txBox="1"/>
          <p:nvPr/>
        </p:nvSpPr>
        <p:spPr>
          <a:xfrm>
            <a:off x="858983" y="1396134"/>
            <a:ext cx="5107709" cy="2554545"/>
          </a:xfrm>
          <a:prstGeom prst="rect">
            <a:avLst/>
          </a:prstGeom>
          <a:noFill/>
        </p:spPr>
        <p:txBody>
          <a:bodyPr wrap="square" rtlCol="0">
            <a:spAutoFit/>
          </a:bodyPr>
          <a:lstStyle/>
          <a:p>
            <a:pPr marL="285750" indent="-285750">
              <a:buFontTx/>
              <a:buChar char="-"/>
            </a:pPr>
            <a:r>
              <a:rPr lang="en-US" sz="2400"/>
              <a:t>Create a unit Facebook group/page </a:t>
            </a:r>
            <a:r>
              <a:rPr lang="en-US" sz="1600"/>
              <a:t>(see Scouting’s social media guidelines for details)</a:t>
            </a:r>
          </a:p>
          <a:p>
            <a:pPr marL="285750" indent="-285750">
              <a:buFontTx/>
              <a:buChar char="-"/>
            </a:pPr>
            <a:r>
              <a:rPr lang="en-US" sz="2400"/>
              <a:t>Promote upcoming activities and meetings</a:t>
            </a:r>
          </a:p>
          <a:p>
            <a:pPr marL="285750" indent="-285750">
              <a:buFontTx/>
              <a:buChar char="-"/>
            </a:pPr>
            <a:r>
              <a:rPr lang="en-US" sz="2400"/>
              <a:t>Shareable Social Media Post templates for the whole family to use</a:t>
            </a:r>
          </a:p>
        </p:txBody>
      </p:sp>
      <p:pic>
        <p:nvPicPr>
          <p:cNvPr id="8" name="Picture 7">
            <a:extLst>
              <a:ext uri="{FF2B5EF4-FFF2-40B4-BE49-F238E27FC236}">
                <a16:creationId xmlns:a16="http://schemas.microsoft.com/office/drawing/2014/main" id="{8C2C9079-3E2A-A7C9-98F3-97D4BE9B558C}"/>
              </a:ext>
            </a:extLst>
          </p:cNvPr>
          <p:cNvPicPr>
            <a:picLocks noChangeAspect="1"/>
          </p:cNvPicPr>
          <p:nvPr/>
        </p:nvPicPr>
        <p:blipFill>
          <a:blip r:embed="rId4"/>
          <a:stretch>
            <a:fillRect/>
          </a:stretch>
        </p:blipFill>
        <p:spPr>
          <a:xfrm>
            <a:off x="6732940" y="1690686"/>
            <a:ext cx="4969164" cy="2012511"/>
          </a:xfrm>
          <a:prstGeom prst="rect">
            <a:avLst/>
          </a:prstGeom>
        </p:spPr>
      </p:pic>
      <p:pic>
        <p:nvPicPr>
          <p:cNvPr id="9" name="Picture 8">
            <a:extLst>
              <a:ext uri="{FF2B5EF4-FFF2-40B4-BE49-F238E27FC236}">
                <a16:creationId xmlns:a16="http://schemas.microsoft.com/office/drawing/2014/main" id="{8C2F114B-5348-EFAF-9B51-6AE76C5C6019}"/>
              </a:ext>
            </a:extLst>
          </p:cNvPr>
          <p:cNvPicPr>
            <a:picLocks noChangeAspect="1"/>
          </p:cNvPicPr>
          <p:nvPr/>
        </p:nvPicPr>
        <p:blipFill>
          <a:blip r:embed="rId5"/>
          <a:stretch>
            <a:fillRect/>
          </a:stretch>
        </p:blipFill>
        <p:spPr>
          <a:xfrm>
            <a:off x="6724073" y="4325215"/>
            <a:ext cx="4938678" cy="2012511"/>
          </a:xfrm>
          <a:prstGeom prst="rect">
            <a:avLst/>
          </a:prstGeom>
        </p:spPr>
      </p:pic>
      <p:pic>
        <p:nvPicPr>
          <p:cNvPr id="10" name="Picture 9">
            <a:extLst>
              <a:ext uri="{FF2B5EF4-FFF2-40B4-BE49-F238E27FC236}">
                <a16:creationId xmlns:a16="http://schemas.microsoft.com/office/drawing/2014/main" id="{6C48D0E5-AAF1-292B-5D7C-BD038DC674E1}"/>
              </a:ext>
            </a:extLst>
          </p:cNvPr>
          <p:cNvPicPr>
            <a:picLocks noChangeAspect="1"/>
          </p:cNvPicPr>
          <p:nvPr/>
        </p:nvPicPr>
        <p:blipFill>
          <a:blip r:embed="rId6"/>
          <a:stretch>
            <a:fillRect/>
          </a:stretch>
        </p:blipFill>
        <p:spPr>
          <a:xfrm>
            <a:off x="933062" y="4128043"/>
            <a:ext cx="4999839" cy="2481804"/>
          </a:xfrm>
          <a:prstGeom prst="rect">
            <a:avLst/>
          </a:prstGeom>
        </p:spPr>
      </p:pic>
    </p:spTree>
    <p:extLst>
      <p:ext uri="{BB962C8B-B14F-4D97-AF65-F5344CB8AC3E}">
        <p14:creationId xmlns:p14="http://schemas.microsoft.com/office/powerpoint/2010/main" val="2956787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B573D-3046-4336-9837-82002C56A1B7}"/>
              </a:ext>
            </a:extLst>
          </p:cNvPr>
          <p:cNvSpPr>
            <a:spLocks noGrp="1"/>
          </p:cNvSpPr>
          <p:nvPr>
            <p:ph type="title"/>
          </p:nvPr>
        </p:nvSpPr>
        <p:spPr>
          <a:xfrm>
            <a:off x="804948" y="215100"/>
            <a:ext cx="11031245" cy="1325563"/>
          </a:xfrm>
        </p:spPr>
        <p:txBody>
          <a:bodyPr>
            <a:normAutofit/>
          </a:bodyPr>
          <a:lstStyle/>
          <a:p>
            <a:r>
              <a:rPr lang="en-US" sz="3600" b="1">
                <a:solidFill>
                  <a:prstClr val="black"/>
                </a:solidFill>
                <a:latin typeface="Avenir Book" panose="02000503020000020003"/>
              </a:rPr>
              <a:t>Use Fliers, Yard Signs and Posters</a:t>
            </a:r>
            <a:br>
              <a:rPr lang="en-US" sz="3600">
                <a:solidFill>
                  <a:srgbClr val="000000"/>
                </a:solidFill>
                <a:latin typeface="Avenir Book" panose="02000503020000020003"/>
              </a:rPr>
            </a:br>
            <a:endParaRPr lang="en-US" sz="3600" b="1">
              <a:solidFill>
                <a:prstClr val="black"/>
              </a:solidFill>
              <a:latin typeface="Avenir Book" panose="02000503020000020003"/>
            </a:endParaRPr>
          </a:p>
        </p:txBody>
      </p:sp>
      <p:sp>
        <p:nvSpPr>
          <p:cNvPr id="3" name="Content Placeholder 2">
            <a:extLst>
              <a:ext uri="{FF2B5EF4-FFF2-40B4-BE49-F238E27FC236}">
                <a16:creationId xmlns:a16="http://schemas.microsoft.com/office/drawing/2014/main" id="{6124CA22-CCAF-4229-9CBD-8763DBC549C2}"/>
              </a:ext>
            </a:extLst>
          </p:cNvPr>
          <p:cNvSpPr>
            <a:spLocks noGrp="1"/>
          </p:cNvSpPr>
          <p:nvPr>
            <p:ph idx="1"/>
          </p:nvPr>
        </p:nvSpPr>
        <p:spPr>
          <a:xfrm>
            <a:off x="880477" y="1027906"/>
            <a:ext cx="6900236" cy="3649276"/>
          </a:xfrm>
        </p:spPr>
        <p:txBody>
          <a:bodyPr>
            <a:normAutofit fontScale="92500" lnSpcReduction="20000"/>
          </a:bodyPr>
          <a:lstStyle/>
          <a:p>
            <a:pPr marL="0" indent="0" algn="ctr">
              <a:buNone/>
            </a:pPr>
            <a:r>
              <a:rPr lang="en-US" sz="2000" dirty="0"/>
              <a:t>“All Scouting is Local.”</a:t>
            </a:r>
          </a:p>
          <a:p>
            <a:pPr marL="0" indent="0">
              <a:lnSpc>
                <a:spcPct val="110000"/>
              </a:lnSpc>
              <a:spcBef>
                <a:spcPts val="1200"/>
              </a:spcBef>
              <a:buNone/>
            </a:pPr>
            <a:r>
              <a:rPr lang="en-US" sz="1600" dirty="0">
                <a:latin typeface="Avenir Book" panose="02000503020000020003" pitchFamily="2" charset="0"/>
              </a:rPr>
              <a:t>Because Scout units are community and neighborhood based, yard signs, fliers and posters are a good way to reach families in your area. Don’t just rely on schools! Distribute join Scouting fliers, posters, and yard signs in and around libraries and friendly businesses.</a:t>
            </a:r>
          </a:p>
          <a:p>
            <a:pPr marL="461963" indent="-461963" fontAlgn="base">
              <a:lnSpc>
                <a:spcPct val="110000"/>
              </a:lnSpc>
              <a:spcBef>
                <a:spcPts val="1200"/>
              </a:spcBef>
              <a:spcAft>
                <a:spcPts val="600"/>
              </a:spcAft>
              <a:buFont typeface="Wingdings" panose="05000000000000000000" pitchFamily="2" charset="2"/>
              <a:buChar char="q"/>
            </a:pPr>
            <a:r>
              <a:rPr lang="en-US" sz="1600" dirty="0">
                <a:latin typeface="Avenir Book" panose="02000503020000020003" pitchFamily="2" charset="0"/>
              </a:rPr>
              <a:t>Ask local business to distribute fliers, for example local pizza restaurants may joining fliers to the top of pizza boxes.</a:t>
            </a:r>
          </a:p>
          <a:p>
            <a:pPr marL="461963" indent="-461963" fontAlgn="base">
              <a:lnSpc>
                <a:spcPct val="110000"/>
              </a:lnSpc>
              <a:spcBef>
                <a:spcPts val="1200"/>
              </a:spcBef>
              <a:spcAft>
                <a:spcPts val="600"/>
              </a:spcAft>
              <a:buFont typeface="Wingdings" panose="05000000000000000000" pitchFamily="2" charset="2"/>
              <a:buChar char="q"/>
            </a:pPr>
            <a:r>
              <a:rPr lang="en-US" sz="1600" dirty="0">
                <a:latin typeface="Avenir Book" panose="02000503020000020003" pitchFamily="2" charset="0"/>
              </a:rPr>
              <a:t>Place yard signs where families go. Fast-food drive-thru, where school supplies are sold. Don’t forget your own home.</a:t>
            </a:r>
          </a:p>
          <a:p>
            <a:pPr marL="461963" indent="-461963" fontAlgn="base">
              <a:lnSpc>
                <a:spcPct val="110000"/>
              </a:lnSpc>
              <a:spcBef>
                <a:spcPts val="1200"/>
              </a:spcBef>
              <a:spcAft>
                <a:spcPts val="600"/>
              </a:spcAft>
              <a:buFont typeface="Wingdings" panose="05000000000000000000" pitchFamily="2" charset="2"/>
              <a:buChar char="q"/>
            </a:pPr>
            <a:r>
              <a:rPr lang="en-US" sz="1600" dirty="0">
                <a:latin typeface="Avenir Book" panose="02000503020000020003" pitchFamily="2" charset="0"/>
              </a:rPr>
              <a:t>Make sure every flyer, poster or yard sign design includes a QR code to help direct families to your campaign event page.  You can even create a unique QR code for each design to measure which type performed the best.</a:t>
            </a:r>
          </a:p>
          <a:p>
            <a:pPr marL="0" indent="0">
              <a:buNone/>
            </a:pPr>
            <a:endParaRPr lang="en-US" dirty="0"/>
          </a:p>
        </p:txBody>
      </p:sp>
      <p:sp>
        <p:nvSpPr>
          <p:cNvPr id="4" name="Rectangle 3">
            <a:extLst>
              <a:ext uri="{FF2B5EF4-FFF2-40B4-BE49-F238E27FC236}">
                <a16:creationId xmlns:a16="http://schemas.microsoft.com/office/drawing/2014/main" id="{B29A4A69-5E66-4004-85B9-93487564DCF0}"/>
              </a:ext>
            </a:extLst>
          </p:cNvPr>
          <p:cNvSpPr/>
          <p:nvPr/>
        </p:nvSpPr>
        <p:spPr>
          <a:xfrm>
            <a:off x="880477" y="4677182"/>
            <a:ext cx="6764577" cy="18820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lumMod val="50000"/>
                  </a:schemeClr>
                </a:solidFill>
              </a:ln>
              <a:noFill/>
            </a:endParaRPr>
          </a:p>
        </p:txBody>
      </p:sp>
      <p:sp>
        <p:nvSpPr>
          <p:cNvPr id="5" name="Content Placeholder 2">
            <a:extLst>
              <a:ext uri="{FF2B5EF4-FFF2-40B4-BE49-F238E27FC236}">
                <a16:creationId xmlns:a16="http://schemas.microsoft.com/office/drawing/2014/main" id="{BE1F2D36-3795-4550-9267-916E133DC230}"/>
              </a:ext>
            </a:extLst>
          </p:cNvPr>
          <p:cNvSpPr txBox="1">
            <a:spLocks/>
          </p:cNvSpPr>
          <p:nvPr/>
        </p:nvSpPr>
        <p:spPr>
          <a:xfrm>
            <a:off x="2347247" y="4874355"/>
            <a:ext cx="3008005" cy="1487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latin typeface="Avenir Book" panose="02000503020000020003"/>
              </a:rPr>
              <a:t>Brand Center…</a:t>
            </a:r>
            <a:br>
              <a:rPr lang="en-US" sz="1000" b="1">
                <a:latin typeface="Avenir Book" panose="02000503020000020003"/>
              </a:rPr>
            </a:br>
            <a:endParaRPr lang="en-US" sz="1000" b="1">
              <a:latin typeface="Avenir Book" panose="02000503020000020003"/>
            </a:endParaRPr>
          </a:p>
          <a:p>
            <a:pPr marL="0" indent="0">
              <a:buNone/>
            </a:pPr>
            <a:r>
              <a:rPr lang="en-US" sz="1400" b="1">
                <a:latin typeface="Avenir Book" panose="02000503020000020003"/>
              </a:rPr>
              <a:t>The Scouting America</a:t>
            </a:r>
            <a:r>
              <a:rPr lang="en-US" sz="1400" b="1">
                <a:latin typeface="Avenir Book" panose="02000503020000020003"/>
                <a:hlinkClick r:id="rId3"/>
              </a:rPr>
              <a:t> Brand Center </a:t>
            </a:r>
            <a:r>
              <a:rPr lang="en-US" sz="1400" b="1">
                <a:latin typeface="Avenir Book" panose="02000503020000020003"/>
              </a:rPr>
              <a:t>is the place to find videos, </a:t>
            </a:r>
            <a:r>
              <a:rPr lang="en-US" sz="1400">
                <a:latin typeface="Avenir Book" panose="02000503020000020003"/>
              </a:rPr>
              <a:t>fliers, social media images and plans, posters, peer-to-peer cards and so much more! </a:t>
            </a:r>
          </a:p>
        </p:txBody>
      </p:sp>
      <p:pic>
        <p:nvPicPr>
          <p:cNvPr id="10" name="Picture 9" descr="A group of kids taking a selfie&#10;&#10;Description automatically generated">
            <a:extLst>
              <a:ext uri="{FF2B5EF4-FFF2-40B4-BE49-F238E27FC236}">
                <a16:creationId xmlns:a16="http://schemas.microsoft.com/office/drawing/2014/main" id="{C3468338-7EB3-8EDC-A8D1-DE2F293333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127" y="4818945"/>
            <a:ext cx="1276511" cy="1649645"/>
          </a:xfrm>
          <a:prstGeom prst="rect">
            <a:avLst/>
          </a:prstGeom>
          <a:ln>
            <a:solidFill>
              <a:schemeClr val="bg1">
                <a:lumMod val="50000"/>
              </a:schemeClr>
            </a:solidFill>
          </a:ln>
        </p:spPr>
      </p:pic>
      <p:pic>
        <p:nvPicPr>
          <p:cNvPr id="12" name="Picture 11" descr="A collage of images of kids&#10;&#10;Description automatically generated">
            <a:extLst>
              <a:ext uri="{FF2B5EF4-FFF2-40B4-BE49-F238E27FC236}">
                <a16:creationId xmlns:a16="http://schemas.microsoft.com/office/drawing/2014/main" id="{A8E6883C-2867-1242-8482-30B0807B5C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5252" y="4722511"/>
            <a:ext cx="2205055" cy="1791408"/>
          </a:xfrm>
          <a:prstGeom prst="rect">
            <a:avLst/>
          </a:prstGeom>
        </p:spPr>
      </p:pic>
      <p:pic>
        <p:nvPicPr>
          <p:cNvPr id="7" name="Picture 6">
            <a:extLst>
              <a:ext uri="{FF2B5EF4-FFF2-40B4-BE49-F238E27FC236}">
                <a16:creationId xmlns:a16="http://schemas.microsoft.com/office/drawing/2014/main" id="{F8F9B776-165B-80E4-653E-58019061F26D}"/>
              </a:ext>
            </a:extLst>
          </p:cNvPr>
          <p:cNvPicPr>
            <a:picLocks noChangeAspect="1"/>
          </p:cNvPicPr>
          <p:nvPr/>
        </p:nvPicPr>
        <p:blipFill>
          <a:blip r:embed="rId6"/>
          <a:stretch>
            <a:fillRect/>
          </a:stretch>
        </p:blipFill>
        <p:spPr>
          <a:xfrm>
            <a:off x="8768219" y="856069"/>
            <a:ext cx="2771509" cy="3188277"/>
          </a:xfrm>
          <a:prstGeom prst="rect">
            <a:avLst/>
          </a:prstGeom>
        </p:spPr>
      </p:pic>
      <p:pic>
        <p:nvPicPr>
          <p:cNvPr id="9" name="Picture 8">
            <a:extLst>
              <a:ext uri="{FF2B5EF4-FFF2-40B4-BE49-F238E27FC236}">
                <a16:creationId xmlns:a16="http://schemas.microsoft.com/office/drawing/2014/main" id="{2FD2AFA4-BC43-BA94-80A9-31B42BD68E6E}"/>
              </a:ext>
            </a:extLst>
          </p:cNvPr>
          <p:cNvPicPr>
            <a:picLocks noChangeAspect="1"/>
          </p:cNvPicPr>
          <p:nvPr/>
        </p:nvPicPr>
        <p:blipFill>
          <a:blip r:embed="rId7"/>
          <a:stretch>
            <a:fillRect/>
          </a:stretch>
        </p:blipFill>
        <p:spPr>
          <a:xfrm>
            <a:off x="8768219" y="3749067"/>
            <a:ext cx="2771509" cy="2893833"/>
          </a:xfrm>
          <a:prstGeom prst="rect">
            <a:avLst/>
          </a:prstGeom>
        </p:spPr>
      </p:pic>
    </p:spTree>
    <p:extLst>
      <p:ext uri="{BB962C8B-B14F-4D97-AF65-F5344CB8AC3E}">
        <p14:creationId xmlns:p14="http://schemas.microsoft.com/office/powerpoint/2010/main" val="3652581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18E36D-57BC-928A-E333-2BDDF92F48BD}"/>
              </a:ext>
            </a:extLst>
          </p:cNvPr>
          <p:cNvPicPr>
            <a:picLocks noChangeAspect="1"/>
          </p:cNvPicPr>
          <p:nvPr/>
        </p:nvPicPr>
        <p:blipFill>
          <a:blip r:embed="rId3"/>
          <a:stretch>
            <a:fillRect/>
          </a:stretch>
        </p:blipFill>
        <p:spPr>
          <a:xfrm>
            <a:off x="222601" y="1226272"/>
            <a:ext cx="3586708" cy="3679821"/>
          </a:xfrm>
          <a:prstGeom prst="rect">
            <a:avLst/>
          </a:prstGeom>
        </p:spPr>
      </p:pic>
      <p:sp>
        <p:nvSpPr>
          <p:cNvPr id="8" name="TextBox 7">
            <a:extLst>
              <a:ext uri="{FF2B5EF4-FFF2-40B4-BE49-F238E27FC236}">
                <a16:creationId xmlns:a16="http://schemas.microsoft.com/office/drawing/2014/main" id="{D0F2F9FD-8BE4-7D38-D4F8-0872C13BE477}"/>
              </a:ext>
            </a:extLst>
          </p:cNvPr>
          <p:cNvSpPr txBox="1"/>
          <p:nvPr/>
        </p:nvSpPr>
        <p:spPr>
          <a:xfrm>
            <a:off x="7067542" y="5192288"/>
            <a:ext cx="4199899" cy="923330"/>
          </a:xfrm>
          <a:prstGeom prst="rect">
            <a:avLst/>
          </a:prstGeom>
          <a:noFill/>
        </p:spPr>
        <p:txBody>
          <a:bodyPr wrap="square" rtlCol="0">
            <a:spAutoFit/>
          </a:bodyPr>
          <a:lstStyle/>
          <a:p>
            <a:pPr algn="ctr"/>
            <a:r>
              <a:rPr lang="en-US" b="1" u="sng" dirty="0"/>
              <a:t>Tampabayscouting.org/leader-resources/recruitment-materials.org</a:t>
            </a:r>
          </a:p>
          <a:p>
            <a:pPr algn="ctr"/>
            <a:endParaRPr lang="en-US" b="1" u="sng" dirty="0"/>
          </a:p>
        </p:txBody>
      </p:sp>
      <p:pic>
        <p:nvPicPr>
          <p:cNvPr id="11" name="Picture 10">
            <a:extLst>
              <a:ext uri="{FF2B5EF4-FFF2-40B4-BE49-F238E27FC236}">
                <a16:creationId xmlns:a16="http://schemas.microsoft.com/office/drawing/2014/main" id="{31A5FE86-4B77-8C5B-C0BF-7A48AE9981BC}"/>
              </a:ext>
            </a:extLst>
          </p:cNvPr>
          <p:cNvPicPr>
            <a:picLocks noChangeAspect="1"/>
          </p:cNvPicPr>
          <p:nvPr/>
        </p:nvPicPr>
        <p:blipFill>
          <a:blip r:embed="rId4"/>
          <a:stretch>
            <a:fillRect/>
          </a:stretch>
        </p:blipFill>
        <p:spPr>
          <a:xfrm>
            <a:off x="2712061" y="3188955"/>
            <a:ext cx="3798806" cy="3517560"/>
          </a:xfrm>
          <a:prstGeom prst="rect">
            <a:avLst/>
          </a:prstGeom>
        </p:spPr>
      </p:pic>
      <p:pic>
        <p:nvPicPr>
          <p:cNvPr id="13" name="Picture 12" descr="A qr code on a white background&#10;&#10;Description automatically generated">
            <a:extLst>
              <a:ext uri="{FF2B5EF4-FFF2-40B4-BE49-F238E27FC236}">
                <a16:creationId xmlns:a16="http://schemas.microsoft.com/office/drawing/2014/main" id="{C78064EA-F20C-4A62-7DD9-13D6B5BB44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083" y="403537"/>
            <a:ext cx="4664818" cy="4664818"/>
          </a:xfrm>
          <a:prstGeom prst="rect">
            <a:avLst/>
          </a:prstGeom>
        </p:spPr>
      </p:pic>
      <p:sp>
        <p:nvSpPr>
          <p:cNvPr id="14" name="Title 1">
            <a:extLst>
              <a:ext uri="{FF2B5EF4-FFF2-40B4-BE49-F238E27FC236}">
                <a16:creationId xmlns:a16="http://schemas.microsoft.com/office/drawing/2014/main" id="{925439AF-A6A4-86B9-13D0-6DA4D6C65A00}"/>
              </a:ext>
            </a:extLst>
          </p:cNvPr>
          <p:cNvSpPr>
            <a:spLocks noGrp="1"/>
          </p:cNvSpPr>
          <p:nvPr>
            <p:ph type="title"/>
          </p:nvPr>
        </p:nvSpPr>
        <p:spPr>
          <a:xfrm>
            <a:off x="491376" y="62971"/>
            <a:ext cx="6739157" cy="1325563"/>
          </a:xfrm>
        </p:spPr>
        <p:txBody>
          <a:bodyPr>
            <a:normAutofit/>
          </a:bodyPr>
          <a:lstStyle/>
          <a:p>
            <a:r>
              <a:rPr lang="en-US" sz="4000" b="1">
                <a:latin typeface="Avenir Book" panose="02000503020000020003"/>
              </a:rPr>
              <a:t>GTBAC Recruitment Resources	</a:t>
            </a:r>
          </a:p>
        </p:txBody>
      </p:sp>
    </p:spTree>
    <p:extLst>
      <p:ext uri="{BB962C8B-B14F-4D97-AF65-F5344CB8AC3E}">
        <p14:creationId xmlns:p14="http://schemas.microsoft.com/office/powerpoint/2010/main" val="3604625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1D2094A8-EAA9-9B4A-BC8B-9694CCF5DBE7}"/>
              </a:ext>
            </a:extLst>
          </p:cNvPr>
          <p:cNvSpPr txBox="1"/>
          <p:nvPr/>
        </p:nvSpPr>
        <p:spPr>
          <a:xfrm>
            <a:off x="4409673" y="6273069"/>
            <a:ext cx="19500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Avenir Book" panose="02000503020000020003" pitchFamily="2" charset="0"/>
                <a:ea typeface="+mn-ea"/>
                <a:cs typeface="+mn-cs"/>
              </a:rPr>
              <a:t>Posters &amp; Fliers</a:t>
            </a:r>
          </a:p>
        </p:txBody>
      </p:sp>
      <p:sp>
        <p:nvSpPr>
          <p:cNvPr id="25" name="TextBox 24">
            <a:extLst>
              <a:ext uri="{FF2B5EF4-FFF2-40B4-BE49-F238E27FC236}">
                <a16:creationId xmlns:a16="http://schemas.microsoft.com/office/drawing/2014/main" id="{813E1EBB-220C-F546-8791-A8AFDDA1125B}"/>
              </a:ext>
            </a:extLst>
          </p:cNvPr>
          <p:cNvSpPr txBox="1"/>
          <p:nvPr/>
        </p:nvSpPr>
        <p:spPr>
          <a:xfrm>
            <a:off x="6981189" y="6188992"/>
            <a:ext cx="1787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Avenir Book" panose="02000503020000020003" pitchFamily="2" charset="0"/>
                <a:ea typeface="+mn-ea"/>
                <a:cs typeface="+mn-cs"/>
              </a:rPr>
              <a:t>Post Cards</a:t>
            </a:r>
          </a:p>
        </p:txBody>
      </p:sp>
      <p:sp>
        <p:nvSpPr>
          <p:cNvPr id="26" name="TextBox 25">
            <a:extLst>
              <a:ext uri="{FF2B5EF4-FFF2-40B4-BE49-F238E27FC236}">
                <a16:creationId xmlns:a16="http://schemas.microsoft.com/office/drawing/2014/main" id="{104F8F75-5F59-5E46-9515-89C99781EFCE}"/>
              </a:ext>
            </a:extLst>
          </p:cNvPr>
          <p:cNvSpPr txBox="1"/>
          <p:nvPr/>
        </p:nvSpPr>
        <p:spPr>
          <a:xfrm>
            <a:off x="8768587" y="1104678"/>
            <a:ext cx="1787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Avenir Book" panose="02000503020000020003" pitchFamily="2" charset="0"/>
                <a:ea typeface="+mn-ea"/>
                <a:cs typeface="+mn-cs"/>
              </a:rPr>
              <a:t>Web Banners</a:t>
            </a:r>
          </a:p>
        </p:txBody>
      </p:sp>
      <p:sp>
        <p:nvSpPr>
          <p:cNvPr id="36" name="TextBox 35">
            <a:extLst>
              <a:ext uri="{FF2B5EF4-FFF2-40B4-BE49-F238E27FC236}">
                <a16:creationId xmlns:a16="http://schemas.microsoft.com/office/drawing/2014/main" id="{E98C5D63-4112-3E49-88F6-23FA37150002}"/>
              </a:ext>
            </a:extLst>
          </p:cNvPr>
          <p:cNvSpPr txBox="1"/>
          <p:nvPr/>
        </p:nvSpPr>
        <p:spPr>
          <a:xfrm>
            <a:off x="392839" y="1295617"/>
            <a:ext cx="414360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latin typeface="Avenir Book" panose="02000503020000020003"/>
                <a:ea typeface="+mj-ea"/>
                <a:cs typeface="+mj-cs"/>
              </a:rPr>
              <a:t>Resources</a:t>
            </a:r>
            <a:endParaRPr lang="en-US" b="1">
              <a:latin typeface="Avenir Book" panose="02000503020000020003"/>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venir Book" panose="02000503020000020003"/>
                <a:ea typeface="+mj-ea"/>
                <a:cs typeface="+mj-cs"/>
              </a:rPr>
              <a:t>Find all of your #AdventureOn marketing assets on the Scouting America Brand Center.</a:t>
            </a:r>
          </a:p>
        </p:txBody>
      </p:sp>
      <p:sp>
        <p:nvSpPr>
          <p:cNvPr id="17" name="TextBox 16">
            <a:extLst>
              <a:ext uri="{FF2B5EF4-FFF2-40B4-BE49-F238E27FC236}">
                <a16:creationId xmlns:a16="http://schemas.microsoft.com/office/drawing/2014/main" id="{1DB0D04E-3776-4E94-B8C8-A46D739599E3}"/>
              </a:ext>
            </a:extLst>
          </p:cNvPr>
          <p:cNvSpPr txBox="1"/>
          <p:nvPr/>
        </p:nvSpPr>
        <p:spPr>
          <a:xfrm>
            <a:off x="443342" y="2919796"/>
            <a:ext cx="3977006"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Book" panose="02000503020000020003" pitchFamily="2" charset="0"/>
                <a:ea typeface="Roboto Slab" pitchFamily="2" charset="0"/>
              </a:rPr>
              <a:t>Adventure-Themed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a:ln>
                  <a:noFill/>
                </a:ln>
                <a:solidFill>
                  <a:prstClr val="white">
                    <a:lumMod val="50000"/>
                  </a:prstClr>
                </a:solidFill>
                <a:effectLst/>
                <a:uLnTx/>
                <a:uFillTx/>
                <a:latin typeface="Avenir Book" panose="02000503020000020003" pitchFamily="2" charset="0"/>
                <a:ea typeface="Roboto Slab" pitchFamily="2" charset="0"/>
              </a:rPr>
              <a:t>Deliver brand promise through outdoor imagery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a:ln>
                  <a:noFill/>
                </a:ln>
                <a:solidFill>
                  <a:prstClr val="white">
                    <a:lumMod val="50000"/>
                  </a:prstClr>
                </a:solidFill>
                <a:effectLst/>
                <a:uLnTx/>
                <a:uFillTx/>
                <a:latin typeface="Avenir Book" panose="02000503020000020003" pitchFamily="2" charset="0"/>
                <a:ea typeface="Roboto Slab" pitchFamily="2" charset="0"/>
              </a:rPr>
              <a:t>Dozens of digital and print assets available</a:t>
            </a:r>
            <a:endParaRPr lang="en-US" sz="2000">
              <a:solidFill>
                <a:prstClr val="black"/>
              </a:solidFill>
              <a:latin typeface="Avenir Book" panose="02000503020000020003" pitchFamily="2" charset="0"/>
              <a:ea typeface="Roboto Slab"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solidFill>
                  <a:prstClr val="white">
                    <a:lumMod val="50000"/>
                  </a:prstClr>
                </a:solidFill>
                <a:latin typeface="Avenir Book" panose="02000503020000020003" pitchFamily="2" charset="0"/>
                <a:ea typeface="Roboto Slab" pitchFamily="2" charset="0"/>
              </a:rPr>
              <a:t>Available on the Scouting America Brand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Book" panose="02000503020000020003" pitchFamily="2" charset="0"/>
              <a:ea typeface="Roboto Slab"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Book" panose="02000503020000020003" pitchFamily="2" charset="0"/>
              <a:ea typeface="Roboto Slab" pitchFamily="2" charset="0"/>
            </a:endParaRPr>
          </a:p>
        </p:txBody>
      </p:sp>
      <p:sp>
        <p:nvSpPr>
          <p:cNvPr id="27" name="TextBox 26">
            <a:extLst>
              <a:ext uri="{FF2B5EF4-FFF2-40B4-BE49-F238E27FC236}">
                <a16:creationId xmlns:a16="http://schemas.microsoft.com/office/drawing/2014/main" id="{6A53E8E0-D884-1D4E-A9D9-DEA9ACCCA8B7}"/>
              </a:ext>
            </a:extLst>
          </p:cNvPr>
          <p:cNvSpPr txBox="1"/>
          <p:nvPr/>
        </p:nvSpPr>
        <p:spPr>
          <a:xfrm>
            <a:off x="10108105" y="4069781"/>
            <a:ext cx="14922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Avenir Book" panose="02000503020000020003" pitchFamily="2" charset="0"/>
                <a:ea typeface="+mn-ea"/>
                <a:cs typeface="+mn-cs"/>
              </a:rPr>
              <a:t>Social Images </a:t>
            </a:r>
          </a:p>
        </p:txBody>
      </p:sp>
      <p:pic>
        <p:nvPicPr>
          <p:cNvPr id="4" name="Picture 3" descr="Qr code&#10;&#10;Description automatically generated">
            <a:extLst>
              <a:ext uri="{FF2B5EF4-FFF2-40B4-BE49-F238E27FC236}">
                <a16:creationId xmlns:a16="http://schemas.microsoft.com/office/drawing/2014/main" id="{6D5A2FBF-D260-442C-9CB4-D2633F09BF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7541" y="4640180"/>
            <a:ext cx="2173357" cy="2173357"/>
          </a:xfrm>
          <a:prstGeom prst="rect">
            <a:avLst/>
          </a:prstGeom>
        </p:spPr>
      </p:pic>
      <p:pic>
        <p:nvPicPr>
          <p:cNvPr id="3" name="Picture 2">
            <a:extLst>
              <a:ext uri="{FF2B5EF4-FFF2-40B4-BE49-F238E27FC236}">
                <a16:creationId xmlns:a16="http://schemas.microsoft.com/office/drawing/2014/main" id="{7AC2F9B9-D702-8567-2503-58BF695A3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0909" y="361231"/>
            <a:ext cx="5653015" cy="698861"/>
          </a:xfrm>
          <a:prstGeom prst="rect">
            <a:avLst/>
          </a:prstGeom>
        </p:spPr>
      </p:pic>
      <p:pic>
        <p:nvPicPr>
          <p:cNvPr id="6" name="Picture 5">
            <a:extLst>
              <a:ext uri="{FF2B5EF4-FFF2-40B4-BE49-F238E27FC236}">
                <a16:creationId xmlns:a16="http://schemas.microsoft.com/office/drawing/2014/main" id="{5337D6B4-DCF4-C9B4-958B-B4E3F0C61A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331" y="241248"/>
            <a:ext cx="3653536" cy="1094107"/>
          </a:xfrm>
          <a:prstGeom prst="rect">
            <a:avLst/>
          </a:prstGeom>
        </p:spPr>
      </p:pic>
      <p:pic>
        <p:nvPicPr>
          <p:cNvPr id="9" name="Picture 8" descr="A screen shot of a white and blue background&#10;&#10;Description automatically generated">
            <a:extLst>
              <a:ext uri="{FF2B5EF4-FFF2-40B4-BE49-F238E27FC236}">
                <a16:creationId xmlns:a16="http://schemas.microsoft.com/office/drawing/2014/main" id="{55691889-E2E3-3A27-F578-F047B34557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5562" y="2256412"/>
            <a:ext cx="2053741" cy="2032731"/>
          </a:xfrm>
          <a:prstGeom prst="rect">
            <a:avLst/>
          </a:prstGeom>
          <a:solidFill>
            <a:schemeClr val="bg1"/>
          </a:solidFill>
          <a:ln>
            <a:solidFill>
              <a:schemeClr val="bg1">
                <a:lumMod val="50000"/>
              </a:schemeClr>
            </a:solidFill>
          </a:ln>
        </p:spPr>
      </p:pic>
      <p:sp>
        <p:nvSpPr>
          <p:cNvPr id="11" name="TextBox 10">
            <a:extLst>
              <a:ext uri="{FF2B5EF4-FFF2-40B4-BE49-F238E27FC236}">
                <a16:creationId xmlns:a16="http://schemas.microsoft.com/office/drawing/2014/main" id="{84A4B9BB-7967-A0BC-CE15-FD9E31AB3079}"/>
              </a:ext>
            </a:extLst>
          </p:cNvPr>
          <p:cNvSpPr txBox="1"/>
          <p:nvPr/>
        </p:nvSpPr>
        <p:spPr>
          <a:xfrm>
            <a:off x="7323360" y="1794746"/>
            <a:ext cx="18981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Avenir Book" panose="02000503020000020003" pitchFamily="2" charset="0"/>
                <a:ea typeface="+mn-ea"/>
                <a:cs typeface="+mn-cs"/>
              </a:rPr>
              <a:t>DIY Headers/Footers</a:t>
            </a:r>
          </a:p>
        </p:txBody>
      </p:sp>
      <p:pic>
        <p:nvPicPr>
          <p:cNvPr id="14" name="Picture 13" descr="A group of kids posing for a photo&#10;&#10;Description automatically generated">
            <a:extLst>
              <a:ext uri="{FF2B5EF4-FFF2-40B4-BE49-F238E27FC236}">
                <a16:creationId xmlns:a16="http://schemas.microsoft.com/office/drawing/2014/main" id="{E9925644-1865-1535-B3C1-9B0C29B8B8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1857" y="3287023"/>
            <a:ext cx="1532844" cy="2349406"/>
          </a:xfrm>
          <a:prstGeom prst="rect">
            <a:avLst/>
          </a:prstGeom>
          <a:ln>
            <a:solidFill>
              <a:schemeClr val="bg1">
                <a:lumMod val="50000"/>
              </a:schemeClr>
            </a:solidFill>
          </a:ln>
        </p:spPr>
      </p:pic>
      <p:pic>
        <p:nvPicPr>
          <p:cNvPr id="19" name="Picture 18" descr="A poster of a group of kids&#10;&#10;Description automatically generated">
            <a:extLst>
              <a:ext uri="{FF2B5EF4-FFF2-40B4-BE49-F238E27FC236}">
                <a16:creationId xmlns:a16="http://schemas.microsoft.com/office/drawing/2014/main" id="{55787400-5F5E-0813-9029-42A55EC84B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8279" y="4378955"/>
            <a:ext cx="1409088" cy="1817914"/>
          </a:xfrm>
          <a:prstGeom prst="rect">
            <a:avLst/>
          </a:prstGeom>
          <a:ln>
            <a:solidFill>
              <a:schemeClr val="bg1">
                <a:lumMod val="50000"/>
              </a:schemeClr>
            </a:solidFill>
          </a:ln>
        </p:spPr>
      </p:pic>
      <p:pic>
        <p:nvPicPr>
          <p:cNvPr id="28" name="Picture 27" descr="A group of kids in uniform&#10;&#10;Description automatically generated">
            <a:extLst>
              <a:ext uri="{FF2B5EF4-FFF2-40B4-BE49-F238E27FC236}">
                <a16:creationId xmlns:a16="http://schemas.microsoft.com/office/drawing/2014/main" id="{F00B9A25-3D3B-AF36-CA88-484CB23CD4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2884" y="4837722"/>
            <a:ext cx="2022626" cy="1355368"/>
          </a:xfrm>
          <a:prstGeom prst="rect">
            <a:avLst/>
          </a:prstGeom>
        </p:spPr>
      </p:pic>
      <p:pic>
        <p:nvPicPr>
          <p:cNvPr id="32" name="Picture 31" descr="A group of people walking in the woods&#10;&#10;Description automatically generated">
            <a:extLst>
              <a:ext uri="{FF2B5EF4-FFF2-40B4-BE49-F238E27FC236}">
                <a16:creationId xmlns:a16="http://schemas.microsoft.com/office/drawing/2014/main" id="{19961189-A725-7C9C-C8A0-8440F80171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40039" y="1882416"/>
            <a:ext cx="2059122" cy="2059122"/>
          </a:xfrm>
          <a:prstGeom prst="rect">
            <a:avLst/>
          </a:prstGeom>
        </p:spPr>
      </p:pic>
      <p:pic>
        <p:nvPicPr>
          <p:cNvPr id="35" name="Picture 34" descr="A group of children holding rockets&#10;&#10;Description automatically generated">
            <a:extLst>
              <a:ext uri="{FF2B5EF4-FFF2-40B4-BE49-F238E27FC236}">
                <a16:creationId xmlns:a16="http://schemas.microsoft.com/office/drawing/2014/main" id="{4A2D7B1A-D180-C41E-040E-899564EDF2C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81028" y="4640180"/>
            <a:ext cx="3067630" cy="1548812"/>
          </a:xfrm>
          <a:prstGeom prst="rect">
            <a:avLst/>
          </a:prstGeom>
        </p:spPr>
      </p:pic>
      <p:sp>
        <p:nvSpPr>
          <p:cNvPr id="37" name="TextBox 36">
            <a:extLst>
              <a:ext uri="{FF2B5EF4-FFF2-40B4-BE49-F238E27FC236}">
                <a16:creationId xmlns:a16="http://schemas.microsoft.com/office/drawing/2014/main" id="{735769C0-D0D7-9C71-EF8E-206643978F05}"/>
              </a:ext>
            </a:extLst>
          </p:cNvPr>
          <p:cNvSpPr txBox="1"/>
          <p:nvPr/>
        </p:nvSpPr>
        <p:spPr>
          <a:xfrm>
            <a:off x="9662286" y="6260182"/>
            <a:ext cx="1787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Avenir Book" panose="02000503020000020003" pitchFamily="2" charset="0"/>
                <a:ea typeface="+mn-ea"/>
                <a:cs typeface="+mn-cs"/>
              </a:rPr>
              <a:t>Print Banners</a:t>
            </a:r>
          </a:p>
        </p:txBody>
      </p:sp>
      <p:pic>
        <p:nvPicPr>
          <p:cNvPr id="39" name="Picture 38" descr="A group of people in a room&#10;&#10;Description automatically generated">
            <a:extLst>
              <a:ext uri="{FF2B5EF4-FFF2-40B4-BE49-F238E27FC236}">
                <a16:creationId xmlns:a16="http://schemas.microsoft.com/office/drawing/2014/main" id="{078D478E-3BC3-2C07-0144-424B8CC592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36708" y="1189889"/>
            <a:ext cx="1718583" cy="1831861"/>
          </a:xfrm>
          <a:prstGeom prst="rect">
            <a:avLst/>
          </a:prstGeom>
        </p:spPr>
      </p:pic>
      <p:sp>
        <p:nvSpPr>
          <p:cNvPr id="40" name="TextBox 39">
            <a:extLst>
              <a:ext uri="{FF2B5EF4-FFF2-40B4-BE49-F238E27FC236}">
                <a16:creationId xmlns:a16="http://schemas.microsoft.com/office/drawing/2014/main" id="{77EF5ADF-B9E8-8A5A-AFB3-7CE85FA72E46}"/>
              </a:ext>
            </a:extLst>
          </p:cNvPr>
          <p:cNvSpPr txBox="1"/>
          <p:nvPr/>
        </p:nvSpPr>
        <p:spPr>
          <a:xfrm>
            <a:off x="5874972" y="3058174"/>
            <a:ext cx="1787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Avenir Book" panose="02000503020000020003" pitchFamily="2" charset="0"/>
                <a:ea typeface="+mn-ea"/>
                <a:cs typeface="+mn-cs"/>
              </a:rPr>
              <a:t>Bookmarks</a:t>
            </a:r>
          </a:p>
        </p:txBody>
      </p:sp>
    </p:spTree>
    <p:extLst>
      <p:ext uri="{BB962C8B-B14F-4D97-AF65-F5344CB8AC3E}">
        <p14:creationId xmlns:p14="http://schemas.microsoft.com/office/powerpoint/2010/main" val="3257494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7710E86697E74681A9D75E4F252276" ma:contentTypeVersion="19" ma:contentTypeDescription="Create a new document." ma:contentTypeScope="" ma:versionID="113f4be5631752483bd60241dcc2c5fd">
  <xsd:schema xmlns:xsd="http://www.w3.org/2001/XMLSchema" xmlns:xs="http://www.w3.org/2001/XMLSchema" xmlns:p="http://schemas.microsoft.com/office/2006/metadata/properties" xmlns:ns2="57ca7467-1c53-4ad3-8718-c465f05e2d77" xmlns:ns3="11627ab8-858e-4430-b049-ec7a2070f85b" targetNamespace="http://schemas.microsoft.com/office/2006/metadata/properties" ma:root="true" ma:fieldsID="7c9ef3ac7501cbfa480c59368926ec1d" ns2:_="" ns3:_="">
    <xsd:import namespace="57ca7467-1c53-4ad3-8718-c465f05e2d77"/>
    <xsd:import namespace="11627ab8-858e-4430-b049-ec7a2070f85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ca7467-1c53-4ad3-8718-c465f05e2d7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3c9d5b5-0f6c-480d-8f3a-979f538f5bd7}" ma:internalName="TaxCatchAll" ma:showField="CatchAllData" ma:web="57ca7467-1c53-4ad3-8718-c465f05e2d7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1627ab8-858e-4430-b049-ec7a2070f85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79308d4-bde5-4dca-adcb-0162404f86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7ca7467-1c53-4ad3-8718-c465f05e2d77" xsi:nil="true"/>
    <lcf76f155ced4ddcb4097134ff3c332f xmlns="11627ab8-858e-4430-b049-ec7a2070f85b">
      <Terms xmlns="http://schemas.microsoft.com/office/infopath/2007/PartnerControls"/>
    </lcf76f155ced4ddcb4097134ff3c332f>
    <SharedWithUsers xmlns="57ca7467-1c53-4ad3-8718-c465f05e2d77">
      <UserInfo>
        <DisplayName>Travis Emery</DisplayName>
        <AccountId>13</AccountId>
        <AccountType/>
      </UserInfo>
      <UserInfo>
        <DisplayName>Kyle Molldene</DisplayName>
        <AccountId>14</AccountId>
        <AccountType/>
      </UserInfo>
      <UserInfo>
        <DisplayName>Sharrod McCree</DisplayName>
        <AccountId>18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064EF8-44B0-40DC-A956-DD336F5863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ca7467-1c53-4ad3-8718-c465f05e2d77"/>
    <ds:schemaRef ds:uri="11627ab8-858e-4430-b049-ec7a2070f8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A95E32-7F7F-4168-9779-FCDDAB8311E2}">
  <ds:schemaRefs>
    <ds:schemaRef ds:uri="11627ab8-858e-4430-b049-ec7a2070f85b"/>
    <ds:schemaRef ds:uri="57ca7467-1c53-4ad3-8718-c465f05e2d77"/>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FBAC8C1-80A6-40F4-9760-165E3F10406B}">
  <ds:schemaRefs>
    <ds:schemaRef ds:uri="http://schemas.microsoft.com/sharepoint/v3/contenttype/forms"/>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otalTime>50</TotalTime>
  <Words>3946</Words>
  <Application>Microsoft Office PowerPoint</Application>
  <PresentationFormat>Widescreen</PresentationFormat>
  <Paragraphs>278</Paragraphs>
  <Slides>35</Slides>
  <Notes>31</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FALL MEMBERSHIP KICK-OFF</vt:lpstr>
      <vt:lpstr>Fall Goals and Objectives</vt:lpstr>
      <vt:lpstr>EASY AS 1,2,3…</vt:lpstr>
      <vt:lpstr>STEP 1: SHARE</vt:lpstr>
      <vt:lpstr>QR Codes Make it Easy! </vt:lpstr>
      <vt:lpstr>Social Media Can Help!</vt:lpstr>
      <vt:lpstr>Use Fliers, Yard Signs and Posters </vt:lpstr>
      <vt:lpstr>GTBAC Recruitment Resources </vt:lpstr>
      <vt:lpstr>PowerPoint Presentation</vt:lpstr>
      <vt:lpstr>Geofencing and More</vt:lpstr>
      <vt:lpstr>TASTE OF SCOUTING</vt:lpstr>
      <vt:lpstr>Unit To Do’s - SHARE</vt:lpstr>
      <vt:lpstr>STEP 2: INVITE</vt:lpstr>
      <vt:lpstr>Build A “Welcome Team”</vt:lpstr>
      <vt:lpstr>What do New Member Coordinators do?</vt:lpstr>
      <vt:lpstr>Schedule YOUR Recruitments</vt:lpstr>
      <vt:lpstr>The Crate</vt:lpstr>
      <vt:lpstr>PowerPoint Presentation</vt:lpstr>
      <vt:lpstr>Recruitment Event or Open House</vt:lpstr>
      <vt:lpstr>Families are Ready to Join</vt:lpstr>
      <vt:lpstr>New Cub Scout Welcome Kit</vt:lpstr>
      <vt:lpstr>PowerPoint Presentation</vt:lpstr>
      <vt:lpstr>The Follow-up</vt:lpstr>
      <vt:lpstr>Unit To Do’s – INVITE</vt:lpstr>
      <vt:lpstr>STEP 3: ENGAGE</vt:lpstr>
      <vt:lpstr>Stronger Families Through Scouting</vt:lpstr>
      <vt:lpstr>Helpers Can Turn Into Leaders</vt:lpstr>
      <vt:lpstr>50 Ways to Recruit New Leaders</vt:lpstr>
      <vt:lpstr>Unit To Do’s - ENGAGE</vt:lpstr>
      <vt:lpstr>PowerPoint Presentation</vt:lpstr>
      <vt:lpstr>GTBAC Recruitment Resources </vt:lpstr>
      <vt:lpstr>To Do’s - OTHER</vt:lpstr>
      <vt:lpstr>EASY AS 1,2,3…</vt:lpstr>
      <vt:lpstr>Teamwork Makes the Dream 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MEMBERSHIP MOMENTUM</dc:title>
  <dc:creator>Travis Emery</dc:creator>
  <cp:lastModifiedBy>Travis Emery</cp:lastModifiedBy>
  <cp:revision>10</cp:revision>
  <dcterms:created xsi:type="dcterms:W3CDTF">2024-07-11T15:49:14Z</dcterms:created>
  <dcterms:modified xsi:type="dcterms:W3CDTF">2026-05-29T19:30:31Z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0x0101009D7710E86697E74681A9D75E4F252276</vt:lpwstr>
  </property>
  <property fmtid="{D5CDD505-2E9C-101B-9397-08002B2CF9AE}" pid="3" name="MediaServiceImageTags">
    <vt:lpwstr/>
  </property>
</Properties>
</file>