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handoutMasterIdLst>
    <p:handoutMasterId r:id="rId46"/>
  </p:handoutMasterIdLst>
  <p:sldIdLst>
    <p:sldId id="256" r:id="rId2"/>
    <p:sldId id="257" r:id="rId3"/>
    <p:sldId id="320" r:id="rId4"/>
    <p:sldId id="312" r:id="rId5"/>
    <p:sldId id="261" r:id="rId6"/>
    <p:sldId id="353" r:id="rId7"/>
    <p:sldId id="328" r:id="rId8"/>
    <p:sldId id="329" r:id="rId9"/>
    <p:sldId id="351" r:id="rId10"/>
    <p:sldId id="263" r:id="rId11"/>
    <p:sldId id="330" r:id="rId12"/>
    <p:sldId id="265" r:id="rId13"/>
    <p:sldId id="349" r:id="rId14"/>
    <p:sldId id="323" r:id="rId15"/>
    <p:sldId id="321" r:id="rId16"/>
    <p:sldId id="322" r:id="rId17"/>
    <p:sldId id="331" r:id="rId18"/>
    <p:sldId id="333" r:id="rId19"/>
    <p:sldId id="345" r:id="rId20"/>
    <p:sldId id="334" r:id="rId21"/>
    <p:sldId id="332" r:id="rId22"/>
    <p:sldId id="335" r:id="rId23"/>
    <p:sldId id="336" r:id="rId24"/>
    <p:sldId id="337" r:id="rId25"/>
    <p:sldId id="338" r:id="rId26"/>
    <p:sldId id="339" r:id="rId27"/>
    <p:sldId id="277" r:id="rId28"/>
    <p:sldId id="342" r:id="rId29"/>
    <p:sldId id="343" r:id="rId30"/>
    <p:sldId id="346" r:id="rId31"/>
    <p:sldId id="276" r:id="rId32"/>
    <p:sldId id="361" r:id="rId33"/>
    <p:sldId id="363" r:id="rId34"/>
    <p:sldId id="364" r:id="rId35"/>
    <p:sldId id="355" r:id="rId36"/>
    <p:sldId id="356" r:id="rId37"/>
    <p:sldId id="360" r:id="rId38"/>
    <p:sldId id="365" r:id="rId39"/>
    <p:sldId id="368" r:id="rId40"/>
    <p:sldId id="369" r:id="rId41"/>
    <p:sldId id="367" r:id="rId42"/>
    <p:sldId id="340" r:id="rId43"/>
    <p:sldId id="310" r:id="rId44"/>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4D7A"/>
    <a:srgbClr val="C9DFB6"/>
    <a:srgbClr val="BDD6F0"/>
    <a:srgbClr val="F9E6D4"/>
    <a:srgbClr val="F8CBAD"/>
    <a:srgbClr val="FFF2CE"/>
    <a:srgbClr val="42AE4C"/>
    <a:srgbClr val="E6CDB4"/>
    <a:srgbClr val="FFFFFF"/>
    <a:srgbClr val="005A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C85176-9394-432A-B887-029D4A0C5CCF}" v="6" dt="2024-06-06T20:11:50.0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6" d="100"/>
          <a:sy n="86" d="100"/>
        </p:scale>
        <p:origin x="930" y="4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4" d="100"/>
          <a:sy n="84" d="100"/>
        </p:scale>
        <p:origin x="305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Sobtzak" userId="0c66c4fa3cc28cd4" providerId="LiveId" clId="{06C85176-9394-432A-B887-029D4A0C5CCF}"/>
    <pc:docChg chg="delSld modSld">
      <pc:chgData name="Alex Sobtzak" userId="0c66c4fa3cc28cd4" providerId="LiveId" clId="{06C85176-9394-432A-B887-029D4A0C5CCF}" dt="2024-06-06T20:11:58.034" v="9" actId="1076"/>
      <pc:docMkLst>
        <pc:docMk/>
      </pc:docMkLst>
      <pc:sldChg chg="addSp modSp mod">
        <pc:chgData name="Alex Sobtzak" userId="0c66c4fa3cc28cd4" providerId="LiveId" clId="{06C85176-9394-432A-B887-029D4A0C5CCF}" dt="2024-06-06T20:11:58.034" v="9" actId="1076"/>
        <pc:sldMkLst>
          <pc:docMk/>
          <pc:sldMk cId="0" sldId="256"/>
        </pc:sldMkLst>
        <pc:spChg chg="add mod">
          <ac:chgData name="Alex Sobtzak" userId="0c66c4fa3cc28cd4" providerId="LiveId" clId="{06C85176-9394-432A-B887-029D4A0C5CCF}" dt="2024-06-06T20:11:50.065" v="7" actId="1076"/>
          <ac:spMkLst>
            <pc:docMk/>
            <pc:sldMk cId="0" sldId="256"/>
            <ac:spMk id="2" creationId="{31044B3B-A0AC-15CF-CDD5-A1DB89C7C814}"/>
          </ac:spMkLst>
        </pc:spChg>
        <pc:spChg chg="mod">
          <ac:chgData name="Alex Sobtzak" userId="0c66c4fa3cc28cd4" providerId="LiveId" clId="{06C85176-9394-432A-B887-029D4A0C5CCF}" dt="2024-06-06T20:11:38.627" v="4" actId="1076"/>
          <ac:spMkLst>
            <pc:docMk/>
            <pc:sldMk cId="0" sldId="256"/>
            <ac:spMk id="11266" creationId="{20F58083-F33F-F255-9195-15BA2AB48BF0}"/>
          </ac:spMkLst>
        </pc:spChg>
        <pc:picChg chg="mod">
          <ac:chgData name="Alex Sobtzak" userId="0c66c4fa3cc28cd4" providerId="LiveId" clId="{06C85176-9394-432A-B887-029D4A0C5CCF}" dt="2024-06-06T20:11:58.034" v="9" actId="1076"/>
          <ac:picMkLst>
            <pc:docMk/>
            <pc:sldMk cId="0" sldId="256"/>
            <ac:picMk id="3" creationId="{07A8BFB0-73BB-772D-436A-3FFD4E417EF9}"/>
          </ac:picMkLst>
        </pc:picChg>
        <pc:picChg chg="add mod">
          <ac:chgData name="Alex Sobtzak" userId="0c66c4fa3cc28cd4" providerId="LiveId" clId="{06C85176-9394-432A-B887-029D4A0C5CCF}" dt="2024-06-06T20:11:24.974" v="2" actId="1076"/>
          <ac:picMkLst>
            <pc:docMk/>
            <pc:sldMk cId="0" sldId="256"/>
            <ac:picMk id="4" creationId="{110B61DD-200C-D0CB-EFEF-D5398350F1F0}"/>
          </ac:picMkLst>
        </pc:picChg>
      </pc:sldChg>
      <pc:sldChg chg="del">
        <pc:chgData name="Alex Sobtzak" userId="0c66c4fa3cc28cd4" providerId="LiveId" clId="{06C85176-9394-432A-B887-029D4A0C5CCF}" dt="2024-06-06T02:19:36.159" v="0" actId="47"/>
        <pc:sldMkLst>
          <pc:docMk/>
          <pc:sldMk cId="3842976881" sldId="344"/>
        </pc:sldMkLst>
      </pc:sldChg>
      <pc:sldChg chg="del">
        <pc:chgData name="Alex Sobtzak" userId="0c66c4fa3cc28cd4" providerId="LiveId" clId="{06C85176-9394-432A-B887-029D4A0C5CCF}" dt="2024-06-06T02:19:36.159" v="0" actId="47"/>
        <pc:sldMkLst>
          <pc:docMk/>
          <pc:sldMk cId="3316858254" sldId="3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49EA36-3C44-3245-DE97-BD1EB09F0D6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73B73FF-636C-4E49-13A1-27FA16D425D0}"/>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08B13A7B-715D-4E76-A6A8-8EB4B513DA18}" type="datetime1">
              <a:rPr lang="en-US" altLang="en-US"/>
              <a:pPr>
                <a:defRPr/>
              </a:pPr>
              <a:t>6/6/2024</a:t>
            </a:fld>
            <a:endParaRPr lang="en-US" altLang="en-US"/>
          </a:p>
        </p:txBody>
      </p:sp>
      <p:sp>
        <p:nvSpPr>
          <p:cNvPr id="4" name="Footer Placeholder 3">
            <a:extLst>
              <a:ext uri="{FF2B5EF4-FFF2-40B4-BE49-F238E27FC236}">
                <a16:creationId xmlns:a16="http://schemas.microsoft.com/office/drawing/2014/main" id="{D8167E28-53D2-C4B4-0122-A2E315B8523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32665437-C7A9-87A8-7634-AACB78B3EFAE}"/>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734ECBB-75DA-40D6-A9F4-B22E50273947}"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D72909-A606-DBBC-727A-04B67A0B2E2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38F29619-4281-05C8-0CAA-8CAF77F50D1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1FE18BCF-91A2-4613-85CB-CA088C6734A5}" type="datetime1">
              <a:rPr lang="en-US" altLang="en-US"/>
              <a:pPr>
                <a:defRPr/>
              </a:pPr>
              <a:t>6/6/2024</a:t>
            </a:fld>
            <a:endParaRPr lang="en-US" altLang="en-US"/>
          </a:p>
        </p:txBody>
      </p:sp>
      <p:sp>
        <p:nvSpPr>
          <p:cNvPr id="4" name="Slide Image Placeholder 3">
            <a:extLst>
              <a:ext uri="{FF2B5EF4-FFF2-40B4-BE49-F238E27FC236}">
                <a16:creationId xmlns:a16="http://schemas.microsoft.com/office/drawing/2014/main" id="{9614E9E1-50B4-7F40-5F59-8C9C2B3D81B7}"/>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7E7D6F9-356C-8175-9B0F-2D1907958C3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81DF80F-B48D-CEB1-56AD-68181FF7B39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69D3C611-BE21-F0DA-16F1-1341A722661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4BB6381-6091-4B05-BADC-9CDF9959BAC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15354"/>
                </a:solidFill>
                <a:effectLst/>
                <a:latin typeface="Roboto" panose="02000000000000000000" pitchFamily="2" charset="0"/>
              </a:rPr>
              <a:t>The National Summertime Pack award has been reimagined into an elective Adventure named Summertime Fun.  This new Adventure may be one of the simplest Adventures, it has one requirement and that is:  anytime during May through August participate in a total of three Cub Scout activities. </a:t>
            </a:r>
          </a:p>
          <a:p>
            <a:pPr algn="l"/>
            <a:r>
              <a:rPr lang="en-US" b="0" i="0" dirty="0">
                <a:solidFill>
                  <a:srgbClr val="515354"/>
                </a:solidFill>
                <a:effectLst/>
                <a:latin typeface="Roboto" panose="02000000000000000000" pitchFamily="2" charset="0"/>
              </a:rPr>
              <a:t>As the National Summertime Pack award was evaluated it was deemed a valuable method to promote summer activities such as Cub Scout Day Camp and Cub Scout Resident Camp.  It was also determined that requiring a percentage of participation for the National Summertime Pack award was unfair to those who attended when the percentage of participation was not achieved. </a:t>
            </a:r>
          </a:p>
          <a:p>
            <a:pPr algn="l"/>
            <a:r>
              <a:rPr lang="en-US" b="0" i="0" dirty="0">
                <a:solidFill>
                  <a:srgbClr val="515354"/>
                </a:solidFill>
                <a:effectLst/>
                <a:latin typeface="Roboto" panose="02000000000000000000" pitchFamily="2" charset="0"/>
              </a:rPr>
              <a:t>The new Summertime Fun elective Adventure is available for Tiger through Arrow of Light.  Lions do not begin Cub Scouting until they are attending Kindergarten in the fall so there are no summertime activities for Lions.</a:t>
            </a:r>
          </a:p>
          <a:p>
            <a:endParaRPr lang="en-US" dirty="0"/>
          </a:p>
        </p:txBody>
      </p:sp>
      <p:sp>
        <p:nvSpPr>
          <p:cNvPr id="4" name="Date Placeholder 3"/>
          <p:cNvSpPr>
            <a:spLocks noGrp="1"/>
          </p:cNvSpPr>
          <p:nvPr>
            <p:ph type="dt" idx="1"/>
          </p:nvPr>
        </p:nvSpPr>
        <p:spPr/>
        <p:txBody>
          <a:bodyPr/>
          <a:lstStyle/>
          <a:p>
            <a:pPr>
              <a:defRPr/>
            </a:pPr>
            <a:fld id="{1FE18BCF-91A2-4613-85CB-CA088C6734A5}" type="datetime1">
              <a:rPr lang="en-US" altLang="en-US" smtClean="0"/>
              <a:pPr>
                <a:defRPr/>
              </a:pPr>
              <a:t>6/6/2024</a:t>
            </a:fld>
            <a:endParaRPr lang="en-US" alt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54BB6381-6091-4B05-BADC-9CDF9959BACC}" type="slidenum">
              <a:rPr lang="en-US" altLang="en-US" smtClean="0"/>
              <a:pPr>
                <a:defRPr/>
              </a:pPr>
              <a:t>11</a:t>
            </a:fld>
            <a:endParaRPr lang="en-US" altLang="en-US"/>
          </a:p>
        </p:txBody>
      </p:sp>
    </p:spTree>
    <p:extLst>
      <p:ext uri="{BB962C8B-B14F-4D97-AF65-F5344CB8AC3E}">
        <p14:creationId xmlns:p14="http://schemas.microsoft.com/office/powerpoint/2010/main" val="2180872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15354"/>
                </a:solidFill>
                <a:effectLst/>
                <a:latin typeface="Roboto" panose="02000000000000000000" pitchFamily="2" charset="0"/>
              </a:rPr>
              <a:t>A review of elective Adventures was conducted to identify areas where the Cub Scout Adventures were lacking in the areas of science, technology, engineering, and math (STEM).  Cub Scouting already had a lot of great science-based elective Adventures.  There were gaps in technology, engineering, and math.</a:t>
            </a:r>
          </a:p>
          <a:p>
            <a:pPr algn="l"/>
            <a:r>
              <a:rPr lang="en-US" b="0" i="0" dirty="0">
                <a:solidFill>
                  <a:srgbClr val="515354"/>
                </a:solidFill>
                <a:effectLst/>
                <a:latin typeface="Roboto" panose="02000000000000000000" pitchFamily="2" charset="0"/>
              </a:rPr>
              <a:t>New elective Adventures were developed to ensure that each rank has at least one elective Adventure based on science, technology, engineering, and math.</a:t>
            </a:r>
          </a:p>
          <a:p>
            <a:endParaRPr lang="en-US" dirty="0"/>
          </a:p>
        </p:txBody>
      </p:sp>
      <p:sp>
        <p:nvSpPr>
          <p:cNvPr id="4" name="Date Placeholder 3"/>
          <p:cNvSpPr>
            <a:spLocks noGrp="1"/>
          </p:cNvSpPr>
          <p:nvPr>
            <p:ph type="dt" idx="1"/>
          </p:nvPr>
        </p:nvSpPr>
        <p:spPr/>
        <p:txBody>
          <a:bodyPr/>
          <a:lstStyle/>
          <a:p>
            <a:pPr>
              <a:defRPr/>
            </a:pPr>
            <a:fld id="{1FE18BCF-91A2-4613-85CB-CA088C6734A5}" type="datetime1">
              <a:rPr lang="en-US" altLang="en-US" smtClean="0"/>
              <a:pPr>
                <a:defRPr/>
              </a:pPr>
              <a:t>6/6/2024</a:t>
            </a:fld>
            <a:endParaRPr lang="en-US" alt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54BB6381-6091-4B05-BADC-9CDF9959BACC}" type="slidenum">
              <a:rPr lang="en-US" altLang="en-US" smtClean="0"/>
              <a:pPr>
                <a:defRPr/>
              </a:pPr>
              <a:t>12</a:t>
            </a:fld>
            <a:endParaRPr lang="en-US" altLang="en-US"/>
          </a:p>
        </p:txBody>
      </p:sp>
    </p:spTree>
    <p:extLst>
      <p:ext uri="{BB962C8B-B14F-4D97-AF65-F5344CB8AC3E}">
        <p14:creationId xmlns:p14="http://schemas.microsoft.com/office/powerpoint/2010/main" val="1387703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Users\jaypointer\Desktop\Folio-white.png"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file:///\\Users\jaypointer\Desktop\Folio-white.png"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file:///\\Users\jaypointer\Desktop\Folio-white.png"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Folio-white.png" descr="/Users/jaypointer/Desktop/Folio-white.png">
            <a:extLst>
              <a:ext uri="{FF2B5EF4-FFF2-40B4-BE49-F238E27FC236}">
                <a16:creationId xmlns:a16="http://schemas.microsoft.com/office/drawing/2014/main" id="{C8D0BC55-71D5-DF61-F00F-A174DB41CA87}"/>
              </a:ext>
            </a:extLst>
          </p:cNvPr>
          <p:cNvPicPr>
            <a:picLocks noChangeAspect="1"/>
          </p:cNvPicPr>
          <p:nvPr userDrawn="1"/>
        </p:nvPicPr>
        <p:blipFill>
          <a:blip r:embed="rId2" r:link="rId3">
            <a:extLst>
              <a:ext uri="{28A0092B-C50C-407E-A947-70E740481C1C}">
                <a14:useLocalDpi xmlns:a14="http://schemas.microsoft.com/office/drawing/2010/main" val="0"/>
              </a:ext>
            </a:extLst>
          </a:blip>
          <a:srcRect l="8228" r="73753"/>
          <a:stretch>
            <a:fillRect/>
          </a:stretch>
        </p:blipFill>
        <p:spPr bwMode="auto">
          <a:xfrm>
            <a:off x="0" y="5491163"/>
            <a:ext cx="2128838"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2408176" y="0"/>
            <a:ext cx="6278624" cy="2110257"/>
          </a:xfrm>
          <a:prstGeom prst="rect">
            <a:avLst/>
          </a:prstGeom>
        </p:spPr>
        <p:txBody>
          <a:bodyPr rtlCol="0">
            <a:noAutofit/>
          </a:bodyPr>
          <a:lstStyle>
            <a:lvl1pPr>
              <a:defRPr sz="4000"/>
            </a:lvl1pPr>
          </a:lstStyle>
          <a:p>
            <a:r>
              <a:rPr lang="en-US" dirty="0"/>
              <a:t>Click to edit Master title style</a:t>
            </a:r>
          </a:p>
        </p:txBody>
      </p:sp>
      <p:sp>
        <p:nvSpPr>
          <p:cNvPr id="3" name="Slide Number Placeholder 5">
            <a:extLst>
              <a:ext uri="{FF2B5EF4-FFF2-40B4-BE49-F238E27FC236}">
                <a16:creationId xmlns:a16="http://schemas.microsoft.com/office/drawing/2014/main" id="{3FCCE4E7-6516-1D83-F824-159A6B98A6AF}"/>
              </a:ext>
            </a:extLst>
          </p:cNvPr>
          <p:cNvSpPr>
            <a:spLocks noGrp="1"/>
          </p:cNvSpPr>
          <p:nvPr>
            <p:ph type="sldNum" sz="quarter" idx="10"/>
          </p:nvPr>
        </p:nvSpPr>
        <p:spPr/>
        <p:txBody>
          <a:bodyPr/>
          <a:lstStyle>
            <a:lvl1pPr>
              <a:defRPr/>
            </a:lvl1pPr>
          </a:lstStyle>
          <a:p>
            <a:pPr>
              <a:defRPr/>
            </a:pPr>
            <a:fld id="{3A2046EE-9FB1-4285-9E9D-4AB2BC58B768}" type="slidenum">
              <a:rPr lang="en-US" altLang="en-US"/>
              <a:pPr>
                <a:defRPr/>
              </a:pPr>
              <a:t>‹#›</a:t>
            </a:fld>
            <a:endParaRPr lang="en-US" altLang="en-US"/>
          </a:p>
        </p:txBody>
      </p:sp>
      <p:sp>
        <p:nvSpPr>
          <p:cNvPr id="4" name="Date Placeholder 3">
            <a:extLst>
              <a:ext uri="{FF2B5EF4-FFF2-40B4-BE49-F238E27FC236}">
                <a16:creationId xmlns:a16="http://schemas.microsoft.com/office/drawing/2014/main" id="{B6F2B4BC-3B59-3F3A-70EC-B1CCAEF1F078}"/>
              </a:ext>
            </a:extLst>
          </p:cNvPr>
          <p:cNvSpPr>
            <a:spLocks noGrp="1"/>
          </p:cNvSpPr>
          <p:nvPr>
            <p:ph type="dt" sz="half" idx="11"/>
          </p:nvPr>
        </p:nvSpPr>
        <p:spPr/>
        <p:txBody>
          <a:bodyPr/>
          <a:lstStyle>
            <a:lvl1pPr>
              <a:defRPr/>
            </a:lvl1pPr>
          </a:lstStyle>
          <a:p>
            <a:pPr>
              <a:defRPr/>
            </a:pPr>
            <a:fld id="{B5CF87CD-B5A4-48A2-8CF8-A13689FC688B}" type="datetime1">
              <a:rPr lang="en-US" altLang="en-US"/>
              <a:pPr>
                <a:defRPr/>
              </a:pPr>
              <a:t>6/6/2024</a:t>
            </a:fld>
            <a:endParaRPr lang="en-US" altLang="en-US"/>
          </a:p>
        </p:txBody>
      </p:sp>
    </p:spTree>
    <p:extLst>
      <p:ext uri="{BB962C8B-B14F-4D97-AF65-F5344CB8AC3E}">
        <p14:creationId xmlns:p14="http://schemas.microsoft.com/office/powerpoint/2010/main" val="3842999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Folio-white.png" descr="/Users/jaypointer/Desktop/Folio-white.png">
            <a:extLst>
              <a:ext uri="{FF2B5EF4-FFF2-40B4-BE49-F238E27FC236}">
                <a16:creationId xmlns:a16="http://schemas.microsoft.com/office/drawing/2014/main" id="{DDBFABC2-074A-8FC3-4D14-BF441D60CE74}"/>
              </a:ext>
            </a:extLst>
          </p:cNvPr>
          <p:cNvPicPr>
            <a:picLocks noChangeAspect="1"/>
          </p:cNvPicPr>
          <p:nvPr userDrawn="1"/>
        </p:nvPicPr>
        <p:blipFill>
          <a:blip r:embed="rId2" r:link="rId3">
            <a:extLst>
              <a:ext uri="{28A0092B-C50C-407E-A947-70E740481C1C}">
                <a14:useLocalDpi xmlns:a14="http://schemas.microsoft.com/office/drawing/2010/main" val="0"/>
              </a:ext>
            </a:extLst>
          </a:blip>
          <a:srcRect l="25417" r="56508"/>
          <a:stretch>
            <a:fillRect/>
          </a:stretch>
        </p:blipFill>
        <p:spPr bwMode="auto">
          <a:xfrm>
            <a:off x="0" y="5491163"/>
            <a:ext cx="213677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24C8A4AE-D808-744B-17D3-83366C5DFA2C}"/>
              </a:ext>
            </a:extLst>
          </p:cNvPr>
          <p:cNvSpPr>
            <a:spLocks noGrp="1"/>
          </p:cNvSpPr>
          <p:nvPr>
            <p:ph type="sldNum" sz="quarter" idx="10"/>
          </p:nvPr>
        </p:nvSpPr>
        <p:spPr>
          <a:xfrm>
            <a:off x="8686800" y="6508750"/>
            <a:ext cx="412750" cy="365125"/>
          </a:xfrm>
        </p:spPr>
        <p:txBody>
          <a:bodyPr/>
          <a:lstStyle>
            <a:lvl1pPr>
              <a:defRPr/>
            </a:lvl1pPr>
          </a:lstStyle>
          <a:p>
            <a:pPr>
              <a:defRPr/>
            </a:pPr>
            <a:fld id="{8A1EE963-E8F8-4F67-B1AF-35F6523ADB8A}" type="slidenum">
              <a:rPr lang="en-US" altLang="en-US"/>
              <a:pPr>
                <a:defRPr/>
              </a:pPr>
              <a:t>‹#›</a:t>
            </a:fld>
            <a:endParaRPr lang="en-US" altLang="en-US"/>
          </a:p>
        </p:txBody>
      </p:sp>
      <p:sp>
        <p:nvSpPr>
          <p:cNvPr id="6" name="Date Placeholder 3">
            <a:extLst>
              <a:ext uri="{FF2B5EF4-FFF2-40B4-BE49-F238E27FC236}">
                <a16:creationId xmlns:a16="http://schemas.microsoft.com/office/drawing/2014/main" id="{644884D8-B946-7695-570F-A8AA285B55B5}"/>
              </a:ext>
            </a:extLst>
          </p:cNvPr>
          <p:cNvSpPr>
            <a:spLocks noGrp="1"/>
          </p:cNvSpPr>
          <p:nvPr>
            <p:ph type="dt" sz="half" idx="11"/>
          </p:nvPr>
        </p:nvSpPr>
        <p:spPr/>
        <p:txBody>
          <a:bodyPr/>
          <a:lstStyle>
            <a:lvl1pPr>
              <a:defRPr/>
            </a:lvl1pPr>
          </a:lstStyle>
          <a:p>
            <a:pPr>
              <a:defRPr/>
            </a:pPr>
            <a:fld id="{190D3A81-35B2-4909-B831-3BB4C89791AB}" type="datetime1">
              <a:rPr lang="en-US" altLang="en-US"/>
              <a:pPr>
                <a:defRPr/>
              </a:pPr>
              <a:t>6/6/2024</a:t>
            </a:fld>
            <a:endParaRPr lang="en-US" altLang="en-US"/>
          </a:p>
        </p:txBody>
      </p:sp>
    </p:spTree>
    <p:extLst>
      <p:ext uri="{BB962C8B-B14F-4D97-AF65-F5344CB8AC3E}">
        <p14:creationId xmlns:p14="http://schemas.microsoft.com/office/powerpoint/2010/main" val="799556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Folio-white.png" descr="/Users/jaypointer/Desktop/Folio-white.png">
            <a:extLst>
              <a:ext uri="{FF2B5EF4-FFF2-40B4-BE49-F238E27FC236}">
                <a16:creationId xmlns:a16="http://schemas.microsoft.com/office/drawing/2014/main" id="{C93DA7DD-02C2-72A6-57E8-823C527E6F70}"/>
              </a:ext>
            </a:extLst>
          </p:cNvPr>
          <p:cNvPicPr>
            <a:picLocks noChangeAspect="1"/>
          </p:cNvPicPr>
          <p:nvPr userDrawn="1"/>
        </p:nvPicPr>
        <p:blipFill>
          <a:blip r:embed="rId2" r:link="rId3">
            <a:extLst>
              <a:ext uri="{28A0092B-C50C-407E-A947-70E740481C1C}">
                <a14:useLocalDpi xmlns:a14="http://schemas.microsoft.com/office/drawing/2010/main" val="0"/>
              </a:ext>
            </a:extLst>
          </a:blip>
          <a:srcRect l="47208" r="34718"/>
          <a:stretch>
            <a:fillRect/>
          </a:stretch>
        </p:blipFill>
        <p:spPr bwMode="auto">
          <a:xfrm>
            <a:off x="0" y="5491163"/>
            <a:ext cx="2135188"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408177" y="1600200"/>
            <a:ext cx="300202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10153" y="1600200"/>
            <a:ext cx="307664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a:extLst>
              <a:ext uri="{FF2B5EF4-FFF2-40B4-BE49-F238E27FC236}">
                <a16:creationId xmlns:a16="http://schemas.microsoft.com/office/drawing/2014/main" id="{0E8DF126-6752-094E-AEF4-F5BC73F48E38}"/>
              </a:ext>
            </a:extLst>
          </p:cNvPr>
          <p:cNvSpPr>
            <a:spLocks noGrp="1"/>
          </p:cNvSpPr>
          <p:nvPr>
            <p:ph type="sldNum" sz="quarter" idx="10"/>
          </p:nvPr>
        </p:nvSpPr>
        <p:spPr/>
        <p:txBody>
          <a:bodyPr/>
          <a:lstStyle>
            <a:lvl1pPr>
              <a:defRPr/>
            </a:lvl1pPr>
          </a:lstStyle>
          <a:p>
            <a:pPr>
              <a:defRPr/>
            </a:pPr>
            <a:fld id="{D0A3A3A0-405A-4BA4-B7CB-747973D9E563}" type="slidenum">
              <a:rPr lang="en-US" altLang="en-US"/>
              <a:pPr>
                <a:defRPr/>
              </a:pPr>
              <a:t>‹#›</a:t>
            </a:fld>
            <a:endParaRPr lang="en-US" altLang="en-US"/>
          </a:p>
        </p:txBody>
      </p:sp>
      <p:sp>
        <p:nvSpPr>
          <p:cNvPr id="7" name="Date Placeholder 3">
            <a:extLst>
              <a:ext uri="{FF2B5EF4-FFF2-40B4-BE49-F238E27FC236}">
                <a16:creationId xmlns:a16="http://schemas.microsoft.com/office/drawing/2014/main" id="{041605EA-CA29-BE2D-9482-608BC40BBBDA}"/>
              </a:ext>
            </a:extLst>
          </p:cNvPr>
          <p:cNvSpPr>
            <a:spLocks noGrp="1"/>
          </p:cNvSpPr>
          <p:nvPr>
            <p:ph type="dt" sz="half" idx="11"/>
          </p:nvPr>
        </p:nvSpPr>
        <p:spPr/>
        <p:txBody>
          <a:bodyPr/>
          <a:lstStyle>
            <a:lvl1pPr>
              <a:defRPr/>
            </a:lvl1pPr>
          </a:lstStyle>
          <a:p>
            <a:pPr>
              <a:defRPr/>
            </a:pPr>
            <a:fld id="{8F67D49C-89AE-4573-BB44-1CDED591FCB7}" type="datetime1">
              <a:rPr lang="en-US" altLang="en-US"/>
              <a:pPr>
                <a:defRPr/>
              </a:pPr>
              <a:t>6/6/2024</a:t>
            </a:fld>
            <a:endParaRPr lang="en-US" altLang="en-US"/>
          </a:p>
        </p:txBody>
      </p:sp>
    </p:spTree>
    <p:extLst>
      <p:ext uri="{BB962C8B-B14F-4D97-AF65-F5344CB8AC3E}">
        <p14:creationId xmlns:p14="http://schemas.microsoft.com/office/powerpoint/2010/main" val="3867214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10" descr="StatineryFolioREV.png">
            <a:extLst>
              <a:ext uri="{FF2B5EF4-FFF2-40B4-BE49-F238E27FC236}">
                <a16:creationId xmlns:a16="http://schemas.microsoft.com/office/drawing/2014/main" id="{03085A15-D26D-52EC-9B94-4EA8D8029582}"/>
              </a:ext>
            </a:extLst>
          </p:cNvPr>
          <p:cNvPicPr>
            <a:picLocks noChangeAspect="1"/>
          </p:cNvPicPr>
          <p:nvPr userDrawn="1"/>
        </p:nvPicPr>
        <p:blipFill>
          <a:blip r:embed="rId2">
            <a:extLst>
              <a:ext uri="{28A0092B-C50C-407E-A947-70E740481C1C}">
                <a14:useLocalDpi xmlns:a14="http://schemas.microsoft.com/office/drawing/2010/main" val="0"/>
              </a:ext>
            </a:extLst>
          </a:blip>
          <a:srcRect l="80740" r="633"/>
          <a:stretch>
            <a:fillRect/>
          </a:stretch>
        </p:blipFill>
        <p:spPr bwMode="auto">
          <a:xfrm>
            <a:off x="0" y="5499100"/>
            <a:ext cx="214947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410042" y="1679608"/>
            <a:ext cx="296734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410042" y="2319370"/>
            <a:ext cx="296734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80155" y="1679608"/>
            <a:ext cx="300664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680155" y="2319370"/>
            <a:ext cx="300664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5ACF9B9A-78BC-E087-F26B-362A8572481F}"/>
              </a:ext>
            </a:extLst>
          </p:cNvPr>
          <p:cNvSpPr>
            <a:spLocks noGrp="1"/>
          </p:cNvSpPr>
          <p:nvPr>
            <p:ph type="sldNum" sz="quarter" idx="10"/>
          </p:nvPr>
        </p:nvSpPr>
        <p:spPr/>
        <p:txBody>
          <a:bodyPr/>
          <a:lstStyle>
            <a:lvl1pPr>
              <a:defRPr/>
            </a:lvl1pPr>
          </a:lstStyle>
          <a:p>
            <a:pPr>
              <a:defRPr/>
            </a:pPr>
            <a:fld id="{B9179A6C-2A18-4802-8F05-96140121E482}" type="slidenum">
              <a:rPr lang="en-US" altLang="en-US"/>
              <a:pPr>
                <a:defRPr/>
              </a:pPr>
              <a:t>‹#›</a:t>
            </a:fld>
            <a:endParaRPr lang="en-US" altLang="en-US"/>
          </a:p>
        </p:txBody>
      </p:sp>
      <p:sp>
        <p:nvSpPr>
          <p:cNvPr id="9" name="Date Placeholder 3">
            <a:extLst>
              <a:ext uri="{FF2B5EF4-FFF2-40B4-BE49-F238E27FC236}">
                <a16:creationId xmlns:a16="http://schemas.microsoft.com/office/drawing/2014/main" id="{BFA65C38-987C-1644-FC50-C13455FD81E6}"/>
              </a:ext>
            </a:extLst>
          </p:cNvPr>
          <p:cNvSpPr>
            <a:spLocks noGrp="1"/>
          </p:cNvSpPr>
          <p:nvPr>
            <p:ph type="dt" sz="half" idx="11"/>
          </p:nvPr>
        </p:nvSpPr>
        <p:spPr/>
        <p:txBody>
          <a:bodyPr/>
          <a:lstStyle>
            <a:lvl1pPr>
              <a:defRPr/>
            </a:lvl1pPr>
          </a:lstStyle>
          <a:p>
            <a:pPr>
              <a:defRPr/>
            </a:pPr>
            <a:fld id="{EADB37DC-F813-487D-9EE0-42BF210DC68C}" type="datetime1">
              <a:rPr lang="en-US" altLang="en-US"/>
              <a:pPr>
                <a:defRPr/>
              </a:pPr>
              <a:t>6/6/2024</a:t>
            </a:fld>
            <a:endParaRPr lang="en-US" altLang="en-US"/>
          </a:p>
        </p:txBody>
      </p:sp>
    </p:spTree>
    <p:extLst>
      <p:ext uri="{BB962C8B-B14F-4D97-AF65-F5344CB8AC3E}">
        <p14:creationId xmlns:p14="http://schemas.microsoft.com/office/powerpoint/2010/main" val="3911940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10" descr="StatineryFolioREV.png">
            <a:extLst>
              <a:ext uri="{FF2B5EF4-FFF2-40B4-BE49-F238E27FC236}">
                <a16:creationId xmlns:a16="http://schemas.microsoft.com/office/drawing/2014/main" id="{33A42422-C35B-CDA3-366E-9BB094A90170}"/>
              </a:ext>
            </a:extLst>
          </p:cNvPr>
          <p:cNvPicPr>
            <a:picLocks noChangeAspect="1"/>
          </p:cNvPicPr>
          <p:nvPr userDrawn="1"/>
        </p:nvPicPr>
        <p:blipFill>
          <a:blip r:embed="rId2">
            <a:extLst>
              <a:ext uri="{28A0092B-C50C-407E-A947-70E740481C1C}">
                <a14:useLocalDpi xmlns:a14="http://schemas.microsoft.com/office/drawing/2010/main" val="0"/>
              </a:ext>
            </a:extLst>
          </a:blip>
          <a:srcRect l="7968" r="73480"/>
          <a:stretch>
            <a:fillRect/>
          </a:stretch>
        </p:blipFill>
        <p:spPr bwMode="auto">
          <a:xfrm>
            <a:off x="0" y="5499100"/>
            <a:ext cx="2141538"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Slide Number Placeholder 4">
            <a:extLst>
              <a:ext uri="{FF2B5EF4-FFF2-40B4-BE49-F238E27FC236}">
                <a16:creationId xmlns:a16="http://schemas.microsoft.com/office/drawing/2014/main" id="{011F4AF2-5998-F6D1-1857-67F70B337258}"/>
              </a:ext>
            </a:extLst>
          </p:cNvPr>
          <p:cNvSpPr>
            <a:spLocks noGrp="1"/>
          </p:cNvSpPr>
          <p:nvPr>
            <p:ph type="sldNum" sz="quarter" idx="10"/>
          </p:nvPr>
        </p:nvSpPr>
        <p:spPr/>
        <p:txBody>
          <a:bodyPr/>
          <a:lstStyle>
            <a:lvl1pPr>
              <a:defRPr/>
            </a:lvl1pPr>
          </a:lstStyle>
          <a:p>
            <a:pPr>
              <a:defRPr/>
            </a:pPr>
            <a:fld id="{16643603-DA87-4D7A-A57A-A6738647637E}" type="slidenum">
              <a:rPr lang="en-US" altLang="en-US"/>
              <a:pPr>
                <a:defRPr/>
              </a:pPr>
              <a:t>‹#›</a:t>
            </a:fld>
            <a:endParaRPr lang="en-US" altLang="en-US"/>
          </a:p>
        </p:txBody>
      </p:sp>
      <p:sp>
        <p:nvSpPr>
          <p:cNvPr id="5" name="Date Placeholder 3">
            <a:extLst>
              <a:ext uri="{FF2B5EF4-FFF2-40B4-BE49-F238E27FC236}">
                <a16:creationId xmlns:a16="http://schemas.microsoft.com/office/drawing/2014/main" id="{483B433D-860E-8D3F-3685-23176F5AA878}"/>
              </a:ext>
            </a:extLst>
          </p:cNvPr>
          <p:cNvSpPr>
            <a:spLocks noGrp="1"/>
          </p:cNvSpPr>
          <p:nvPr>
            <p:ph type="dt" sz="half" idx="11"/>
          </p:nvPr>
        </p:nvSpPr>
        <p:spPr/>
        <p:txBody>
          <a:bodyPr/>
          <a:lstStyle>
            <a:lvl1pPr>
              <a:defRPr/>
            </a:lvl1pPr>
          </a:lstStyle>
          <a:p>
            <a:pPr>
              <a:defRPr/>
            </a:pPr>
            <a:fld id="{96F5F747-B5A9-401E-9F60-62DC83CCCC32}" type="datetime1">
              <a:rPr lang="en-US" altLang="en-US"/>
              <a:pPr>
                <a:defRPr/>
              </a:pPr>
              <a:t>6/6/2024</a:t>
            </a:fld>
            <a:endParaRPr lang="en-US" altLang="en-US"/>
          </a:p>
        </p:txBody>
      </p:sp>
    </p:spTree>
    <p:extLst>
      <p:ext uri="{BB962C8B-B14F-4D97-AF65-F5344CB8AC3E}">
        <p14:creationId xmlns:p14="http://schemas.microsoft.com/office/powerpoint/2010/main" val="2856031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0" descr="StatineryFolioREV.png">
            <a:extLst>
              <a:ext uri="{FF2B5EF4-FFF2-40B4-BE49-F238E27FC236}">
                <a16:creationId xmlns:a16="http://schemas.microsoft.com/office/drawing/2014/main" id="{F2A7E1FE-B204-CEA1-7F47-50D972D0A19A}"/>
              </a:ext>
            </a:extLst>
          </p:cNvPr>
          <p:cNvPicPr>
            <a:picLocks noChangeAspect="1"/>
          </p:cNvPicPr>
          <p:nvPr userDrawn="1"/>
        </p:nvPicPr>
        <p:blipFill>
          <a:blip r:embed="rId2">
            <a:extLst>
              <a:ext uri="{28A0092B-C50C-407E-A947-70E740481C1C}">
                <a14:useLocalDpi xmlns:a14="http://schemas.microsoft.com/office/drawing/2010/main" val="0"/>
              </a:ext>
            </a:extLst>
          </a:blip>
          <a:srcRect l="24757" r="56097"/>
          <a:stretch>
            <a:fillRect/>
          </a:stretch>
        </p:blipFill>
        <p:spPr bwMode="auto">
          <a:xfrm>
            <a:off x="0" y="5499100"/>
            <a:ext cx="220980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DBECF95D-58EB-78A3-5D85-03FE3E4A1290}"/>
              </a:ext>
            </a:extLst>
          </p:cNvPr>
          <p:cNvSpPr>
            <a:spLocks noGrp="1"/>
          </p:cNvSpPr>
          <p:nvPr>
            <p:ph type="sldNum" sz="quarter" idx="10"/>
          </p:nvPr>
        </p:nvSpPr>
        <p:spPr/>
        <p:txBody>
          <a:bodyPr/>
          <a:lstStyle>
            <a:lvl1pPr>
              <a:defRPr/>
            </a:lvl1pPr>
          </a:lstStyle>
          <a:p>
            <a:pPr>
              <a:defRPr/>
            </a:pPr>
            <a:fld id="{41B4BFC1-3F31-4A1F-9C30-374310AAF14B}" type="slidenum">
              <a:rPr lang="en-US" altLang="en-US"/>
              <a:pPr>
                <a:defRPr/>
              </a:pPr>
              <a:t>‹#›</a:t>
            </a:fld>
            <a:endParaRPr lang="en-US" altLang="en-US"/>
          </a:p>
        </p:txBody>
      </p:sp>
      <p:sp>
        <p:nvSpPr>
          <p:cNvPr id="4" name="Date Placeholder 3">
            <a:extLst>
              <a:ext uri="{FF2B5EF4-FFF2-40B4-BE49-F238E27FC236}">
                <a16:creationId xmlns:a16="http://schemas.microsoft.com/office/drawing/2014/main" id="{DFA8F1BF-3D6B-A7E4-642B-C594BF722989}"/>
              </a:ext>
            </a:extLst>
          </p:cNvPr>
          <p:cNvSpPr>
            <a:spLocks noGrp="1"/>
          </p:cNvSpPr>
          <p:nvPr>
            <p:ph type="dt" sz="half" idx="11"/>
          </p:nvPr>
        </p:nvSpPr>
        <p:spPr/>
        <p:txBody>
          <a:bodyPr/>
          <a:lstStyle>
            <a:lvl1pPr>
              <a:defRPr/>
            </a:lvl1pPr>
          </a:lstStyle>
          <a:p>
            <a:pPr>
              <a:defRPr/>
            </a:pPr>
            <a:fld id="{B4D5E3BA-B4AD-4F86-AF31-529706D0A247}" type="datetime1">
              <a:rPr lang="en-US" altLang="en-US"/>
              <a:pPr>
                <a:defRPr/>
              </a:pPr>
              <a:t>6/6/2024</a:t>
            </a:fld>
            <a:endParaRPr lang="en-US" altLang="en-US"/>
          </a:p>
        </p:txBody>
      </p:sp>
    </p:spTree>
    <p:extLst>
      <p:ext uri="{BB962C8B-B14F-4D97-AF65-F5344CB8AC3E}">
        <p14:creationId xmlns:p14="http://schemas.microsoft.com/office/powerpoint/2010/main" val="2402635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10" descr="StatineryFolioREV.png">
            <a:extLst>
              <a:ext uri="{FF2B5EF4-FFF2-40B4-BE49-F238E27FC236}">
                <a16:creationId xmlns:a16="http://schemas.microsoft.com/office/drawing/2014/main" id="{86A0A2D1-229F-31A2-F01B-E53CB69C73D7}"/>
              </a:ext>
            </a:extLst>
          </p:cNvPr>
          <p:cNvPicPr>
            <a:picLocks noChangeAspect="1"/>
          </p:cNvPicPr>
          <p:nvPr userDrawn="1"/>
        </p:nvPicPr>
        <p:blipFill>
          <a:blip r:embed="rId2">
            <a:extLst>
              <a:ext uri="{28A0092B-C50C-407E-A947-70E740481C1C}">
                <a14:useLocalDpi xmlns:a14="http://schemas.microsoft.com/office/drawing/2010/main" val="0"/>
              </a:ext>
            </a:extLst>
          </a:blip>
          <a:srcRect l="47543" r="33917"/>
          <a:stretch>
            <a:fillRect/>
          </a:stretch>
        </p:blipFill>
        <p:spPr bwMode="auto">
          <a:xfrm>
            <a:off x="0" y="5499100"/>
            <a:ext cx="213995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2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42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42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6">
            <a:extLst>
              <a:ext uri="{FF2B5EF4-FFF2-40B4-BE49-F238E27FC236}">
                <a16:creationId xmlns:a16="http://schemas.microsoft.com/office/drawing/2014/main" id="{093A095B-66FA-08C8-5744-2DFB38A73E20}"/>
              </a:ext>
            </a:extLst>
          </p:cNvPr>
          <p:cNvSpPr>
            <a:spLocks noGrp="1"/>
          </p:cNvSpPr>
          <p:nvPr>
            <p:ph type="sldNum" sz="quarter" idx="10"/>
          </p:nvPr>
        </p:nvSpPr>
        <p:spPr/>
        <p:txBody>
          <a:bodyPr/>
          <a:lstStyle>
            <a:lvl1pPr>
              <a:defRPr/>
            </a:lvl1pPr>
          </a:lstStyle>
          <a:p>
            <a:pPr>
              <a:defRPr/>
            </a:pPr>
            <a:fld id="{EB7E5584-F23C-4729-9101-5EB7E675CC87}" type="slidenum">
              <a:rPr lang="en-US" altLang="en-US"/>
              <a:pPr>
                <a:defRPr/>
              </a:pPr>
              <a:t>‹#›</a:t>
            </a:fld>
            <a:endParaRPr lang="en-US" altLang="en-US"/>
          </a:p>
        </p:txBody>
      </p:sp>
      <p:sp>
        <p:nvSpPr>
          <p:cNvPr id="7" name="Date Placeholder 3">
            <a:extLst>
              <a:ext uri="{FF2B5EF4-FFF2-40B4-BE49-F238E27FC236}">
                <a16:creationId xmlns:a16="http://schemas.microsoft.com/office/drawing/2014/main" id="{D13AC997-2633-50AC-5589-B85F686F541A}"/>
              </a:ext>
            </a:extLst>
          </p:cNvPr>
          <p:cNvSpPr>
            <a:spLocks noGrp="1"/>
          </p:cNvSpPr>
          <p:nvPr>
            <p:ph type="dt" sz="half" idx="11"/>
          </p:nvPr>
        </p:nvSpPr>
        <p:spPr/>
        <p:txBody>
          <a:bodyPr/>
          <a:lstStyle>
            <a:lvl1pPr>
              <a:defRPr/>
            </a:lvl1pPr>
          </a:lstStyle>
          <a:p>
            <a:pPr>
              <a:defRPr/>
            </a:pPr>
            <a:fld id="{D8C516F7-77C2-408D-8723-80468121E30D}" type="datetime1">
              <a:rPr lang="en-US" altLang="en-US"/>
              <a:pPr>
                <a:defRPr/>
              </a:pPr>
              <a:t>6/6/2024</a:t>
            </a:fld>
            <a:endParaRPr lang="en-US" altLang="en-US"/>
          </a:p>
        </p:txBody>
      </p:sp>
    </p:spTree>
    <p:extLst>
      <p:ext uri="{BB962C8B-B14F-4D97-AF65-F5344CB8AC3E}">
        <p14:creationId xmlns:p14="http://schemas.microsoft.com/office/powerpoint/2010/main" val="607550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a:extLst>
              <a:ext uri="{FF2B5EF4-FFF2-40B4-BE49-F238E27FC236}">
                <a16:creationId xmlns:a16="http://schemas.microsoft.com/office/drawing/2014/main" id="{997EEA85-F8DB-5EAF-2DF7-21DB14F04A19}"/>
              </a:ext>
            </a:extLst>
          </p:cNvPr>
          <p:cNvSpPr>
            <a:spLocks noChangeArrowheads="1"/>
          </p:cNvSpPr>
          <p:nvPr userDrawn="1"/>
        </p:nvSpPr>
        <p:spPr bwMode="auto">
          <a:xfrm>
            <a:off x="0" y="0"/>
            <a:ext cx="2098675" cy="6858000"/>
          </a:xfrm>
          <a:prstGeom prst="rect">
            <a:avLst/>
          </a:prstGeom>
          <a:gradFill rotWithShape="1">
            <a:gsLst>
              <a:gs pos="0">
                <a:srgbClr val="004176"/>
              </a:gs>
              <a:gs pos="100000">
                <a:srgbClr val="1BA1E7"/>
              </a:gs>
            </a:gsLst>
            <a:lin ang="5400000"/>
          </a:gradFill>
          <a:ln>
            <a:noFill/>
          </a:ln>
          <a:effectLst>
            <a:outerShdw dist="23000" dir="5400000" rotWithShape="0">
              <a:srgbClr val="808080">
                <a:alpha val="34998"/>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panose="020F0502020204030204" pitchFamily="34" charset="0"/>
            </a:endParaRPr>
          </a:p>
        </p:txBody>
      </p:sp>
      <p:sp>
        <p:nvSpPr>
          <p:cNvPr id="1027" name="Title Placeholder 1">
            <a:extLst>
              <a:ext uri="{FF2B5EF4-FFF2-40B4-BE49-F238E27FC236}">
                <a16:creationId xmlns:a16="http://schemas.microsoft.com/office/drawing/2014/main" id="{0E649101-1A9F-49AA-43B0-043C72DD851E}"/>
              </a:ext>
            </a:extLst>
          </p:cNvPr>
          <p:cNvSpPr>
            <a:spLocks noGrp="1"/>
          </p:cNvSpPr>
          <p:nvPr>
            <p:ph type="title"/>
          </p:nvPr>
        </p:nvSpPr>
        <p:spPr bwMode="auto">
          <a:xfrm>
            <a:off x="2408238" y="274638"/>
            <a:ext cx="62023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35FBE684-EDEB-A6E7-932A-EEBF2FCB1D19}"/>
              </a:ext>
            </a:extLst>
          </p:cNvPr>
          <p:cNvSpPr>
            <a:spLocks noGrp="1"/>
          </p:cNvSpPr>
          <p:nvPr>
            <p:ph type="body" idx="1"/>
          </p:nvPr>
        </p:nvSpPr>
        <p:spPr bwMode="auto">
          <a:xfrm>
            <a:off x="2408238" y="1600200"/>
            <a:ext cx="627856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3C9E4FED-0E7B-2ACF-E909-E8112DC8154D}"/>
              </a:ext>
            </a:extLst>
          </p:cNvPr>
          <p:cNvSpPr>
            <a:spLocks noGrp="1"/>
          </p:cNvSpPr>
          <p:nvPr>
            <p:ph type="sldNum" sz="quarter" idx="4"/>
          </p:nvPr>
        </p:nvSpPr>
        <p:spPr>
          <a:xfrm>
            <a:off x="8686800" y="6429375"/>
            <a:ext cx="4127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b="1">
                <a:solidFill>
                  <a:srgbClr val="95B3D7"/>
                </a:solidFill>
                <a:latin typeface="Helvetica" panose="020B0604020202020204" pitchFamily="34" charset="0"/>
              </a:defRPr>
            </a:lvl1pPr>
          </a:lstStyle>
          <a:p>
            <a:pPr>
              <a:defRPr/>
            </a:pPr>
            <a:fld id="{8FD0718C-5F65-4D2D-800F-E5283C58CAA1}" type="slidenum">
              <a:rPr lang="en-US" altLang="en-US"/>
              <a:pPr>
                <a:defRPr/>
              </a:pPr>
              <a:t>‹#›</a:t>
            </a:fld>
            <a:endParaRPr lang="en-US" altLang="en-US"/>
          </a:p>
        </p:txBody>
      </p:sp>
      <p:pic>
        <p:nvPicPr>
          <p:cNvPr id="1030" name="Picture 9">
            <a:extLst>
              <a:ext uri="{FF2B5EF4-FFF2-40B4-BE49-F238E27FC236}">
                <a16:creationId xmlns:a16="http://schemas.microsoft.com/office/drawing/2014/main" id="{D37C4F07-5860-3D82-43FF-AD5E0A60CF9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543800" y="6565900"/>
            <a:ext cx="1058863"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ate Placeholder 3">
            <a:extLst>
              <a:ext uri="{FF2B5EF4-FFF2-40B4-BE49-F238E27FC236}">
                <a16:creationId xmlns:a16="http://schemas.microsoft.com/office/drawing/2014/main" id="{D07CE739-D8AD-05DE-5AED-3435BF8C24F8}"/>
              </a:ext>
            </a:extLst>
          </p:cNvPr>
          <p:cNvSpPr>
            <a:spLocks noGrp="1"/>
          </p:cNvSpPr>
          <p:nvPr>
            <p:ph type="dt" sz="half" idx="2"/>
          </p:nvPr>
        </p:nvSpPr>
        <p:spPr>
          <a:xfrm>
            <a:off x="5503863" y="6429375"/>
            <a:ext cx="1855787"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eaLnBrk="1" hangingPunct="1">
              <a:defRPr sz="800">
                <a:solidFill>
                  <a:srgbClr val="95B3D7"/>
                </a:solidFill>
                <a:latin typeface="Helvetica" panose="020B0604020202020204" pitchFamily="34" charset="0"/>
              </a:defRPr>
            </a:lvl1pPr>
          </a:lstStyle>
          <a:p>
            <a:pPr>
              <a:defRPr/>
            </a:pPr>
            <a:fld id="{7A0EC447-9664-4938-AB77-4DFF61F29AF6}" type="datetime1">
              <a:rPr lang="en-US" altLang="en-US"/>
              <a:pPr>
                <a:defRPr/>
              </a:pPr>
              <a:t>6/6/2024</a:t>
            </a:fld>
            <a:endParaRPr lang="en-US" altLang="en-US"/>
          </a:p>
        </p:txBody>
      </p:sp>
      <p:pic>
        <p:nvPicPr>
          <p:cNvPr id="1032" name="Picture 12" descr="FLD_REV.png">
            <a:extLst>
              <a:ext uri="{FF2B5EF4-FFF2-40B4-BE49-F238E27FC236}">
                <a16:creationId xmlns:a16="http://schemas.microsoft.com/office/drawing/2014/main" id="{E26775D7-4801-82B1-BB01-4DFF2A4D790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19075" y="274638"/>
            <a:ext cx="16637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4" descr="NewGraphicStandard.png">
            <a:extLst>
              <a:ext uri="{FF2B5EF4-FFF2-40B4-BE49-F238E27FC236}">
                <a16:creationId xmlns:a16="http://schemas.microsoft.com/office/drawing/2014/main" id="{5AD624FF-CC15-6675-ED90-C98FE68EB807}"/>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386013" y="6465888"/>
            <a:ext cx="1831975"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Lst>
  <p:hf hdr="0" ftr="0" dt="0"/>
  <p:txStyles>
    <p:titleStyle>
      <a:lvl1pPr algn="l" defTabSz="457200" rtl="0" eaLnBrk="0" fontAlgn="base" hangingPunct="0">
        <a:spcBef>
          <a:spcPct val="0"/>
        </a:spcBef>
        <a:spcAft>
          <a:spcPct val="0"/>
        </a:spcAft>
        <a:defRPr sz="3200" b="1" kern="1200">
          <a:solidFill>
            <a:srgbClr val="CF0031"/>
          </a:solidFill>
          <a:latin typeface="Helvetica"/>
          <a:ea typeface="MS PGothic" panose="020B0600070205080204" pitchFamily="34" charset="-128"/>
          <a:cs typeface="ＭＳ Ｐゴシック" charset="0"/>
        </a:defRPr>
      </a:lvl1pPr>
      <a:lvl2pPr algn="l" defTabSz="457200" rtl="0" eaLnBrk="0" fontAlgn="base" hangingPunct="0">
        <a:spcBef>
          <a:spcPct val="0"/>
        </a:spcBef>
        <a:spcAft>
          <a:spcPct val="0"/>
        </a:spcAft>
        <a:defRPr sz="3200" b="1">
          <a:solidFill>
            <a:srgbClr val="CF0031"/>
          </a:solidFill>
          <a:latin typeface="Helvetica" charset="0"/>
          <a:ea typeface="MS PGothic" panose="020B0600070205080204" pitchFamily="34" charset="-128"/>
          <a:cs typeface="ＭＳ Ｐゴシック" charset="0"/>
        </a:defRPr>
      </a:lvl2pPr>
      <a:lvl3pPr algn="l" defTabSz="457200" rtl="0" eaLnBrk="0" fontAlgn="base" hangingPunct="0">
        <a:spcBef>
          <a:spcPct val="0"/>
        </a:spcBef>
        <a:spcAft>
          <a:spcPct val="0"/>
        </a:spcAft>
        <a:defRPr sz="3200" b="1">
          <a:solidFill>
            <a:srgbClr val="CF0031"/>
          </a:solidFill>
          <a:latin typeface="Helvetica" charset="0"/>
          <a:ea typeface="MS PGothic" panose="020B0600070205080204" pitchFamily="34" charset="-128"/>
          <a:cs typeface="ＭＳ Ｐゴシック" charset="0"/>
        </a:defRPr>
      </a:lvl3pPr>
      <a:lvl4pPr algn="l" defTabSz="457200" rtl="0" eaLnBrk="0" fontAlgn="base" hangingPunct="0">
        <a:spcBef>
          <a:spcPct val="0"/>
        </a:spcBef>
        <a:spcAft>
          <a:spcPct val="0"/>
        </a:spcAft>
        <a:defRPr sz="3200" b="1">
          <a:solidFill>
            <a:srgbClr val="CF0031"/>
          </a:solidFill>
          <a:latin typeface="Helvetica" charset="0"/>
          <a:ea typeface="MS PGothic" panose="020B0600070205080204" pitchFamily="34" charset="-128"/>
          <a:cs typeface="ＭＳ Ｐゴシック" charset="0"/>
        </a:defRPr>
      </a:lvl4pPr>
      <a:lvl5pPr algn="l" defTabSz="457200" rtl="0" eaLnBrk="0" fontAlgn="base" hangingPunct="0">
        <a:spcBef>
          <a:spcPct val="0"/>
        </a:spcBef>
        <a:spcAft>
          <a:spcPct val="0"/>
        </a:spcAft>
        <a:defRPr sz="3200" b="1">
          <a:solidFill>
            <a:srgbClr val="CF0031"/>
          </a:solidFill>
          <a:latin typeface="Helvetica" charset="0"/>
          <a:ea typeface="MS PGothic" panose="020B0600070205080204" pitchFamily="34" charset="-128"/>
          <a:cs typeface="ＭＳ Ｐゴシック" charset="0"/>
        </a:defRPr>
      </a:lvl5pPr>
      <a:lvl6pPr marL="457200" algn="l" defTabSz="457200" rtl="0" fontAlgn="base">
        <a:spcBef>
          <a:spcPct val="0"/>
        </a:spcBef>
        <a:spcAft>
          <a:spcPct val="0"/>
        </a:spcAft>
        <a:defRPr sz="3200" b="1">
          <a:solidFill>
            <a:srgbClr val="CF0031"/>
          </a:solidFill>
          <a:latin typeface="Helvetica" charset="0"/>
          <a:ea typeface="ＭＳ Ｐゴシック" charset="0"/>
          <a:cs typeface="ＭＳ Ｐゴシック" charset="0"/>
        </a:defRPr>
      </a:lvl6pPr>
      <a:lvl7pPr marL="914400" algn="l" defTabSz="457200" rtl="0" fontAlgn="base">
        <a:spcBef>
          <a:spcPct val="0"/>
        </a:spcBef>
        <a:spcAft>
          <a:spcPct val="0"/>
        </a:spcAft>
        <a:defRPr sz="3200" b="1">
          <a:solidFill>
            <a:srgbClr val="CF0031"/>
          </a:solidFill>
          <a:latin typeface="Helvetica" charset="0"/>
          <a:ea typeface="ＭＳ Ｐゴシック" charset="0"/>
          <a:cs typeface="ＭＳ Ｐゴシック" charset="0"/>
        </a:defRPr>
      </a:lvl7pPr>
      <a:lvl8pPr marL="1371600" algn="l" defTabSz="457200" rtl="0" fontAlgn="base">
        <a:spcBef>
          <a:spcPct val="0"/>
        </a:spcBef>
        <a:spcAft>
          <a:spcPct val="0"/>
        </a:spcAft>
        <a:defRPr sz="3200" b="1">
          <a:solidFill>
            <a:srgbClr val="CF0031"/>
          </a:solidFill>
          <a:latin typeface="Helvetica" charset="0"/>
          <a:ea typeface="ＭＳ Ｐゴシック" charset="0"/>
          <a:cs typeface="ＭＳ Ｐゴシック" charset="0"/>
        </a:defRPr>
      </a:lvl8pPr>
      <a:lvl9pPr marL="1828800" algn="l" defTabSz="457200" rtl="0" fontAlgn="base">
        <a:spcBef>
          <a:spcPct val="0"/>
        </a:spcBef>
        <a:spcAft>
          <a:spcPct val="0"/>
        </a:spcAft>
        <a:defRPr sz="3200" b="1">
          <a:solidFill>
            <a:srgbClr val="CF0031"/>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MS PGothic" panose="020B0600070205080204"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MS PGothic"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MS PGothic"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scouting.org/programs/cub-scouts/adventures/"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55.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56.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go.scoutingmagazine.org/programsupdates" TargetMode="External"/><Relationship Id="rId7" Type="http://schemas.openxmlformats.org/officeDocument/2006/relationships/image" Target="../media/image61.png"/><Relationship Id="rId2" Type="http://schemas.openxmlformats.org/officeDocument/2006/relationships/hyperlink" Target="https://go.scoutingmagazine.org/resources" TargetMode="External"/><Relationship Id="rId1" Type="http://schemas.openxmlformats.org/officeDocument/2006/relationships/slideLayout" Target="../slideLayouts/slideLayout2.xml"/><Relationship Id="rId6" Type="http://schemas.openxmlformats.org/officeDocument/2006/relationships/hyperlink" Target="https://linktr.ee/cubscoutprogramupdates?fbclid=IwAR10uyTN4Ps6-zxUhxwsqeImia-eSIcbAcyRkTx4mAonjCwwayidIIF_ack" TargetMode="External"/><Relationship Id="rId5" Type="http://schemas.openxmlformats.org/officeDocument/2006/relationships/hyperlink" Target="https://www.scouting.org/program-updates/cub-scout-program-updates-announced/" TargetMode="External"/><Relationship Id="rId4" Type="http://schemas.openxmlformats.org/officeDocument/2006/relationships/hyperlink" Target="https://www.scouting.org/topics/program-updates/program-updates-cub-scout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9FC"/>
            </a:gs>
            <a:gs pos="100000">
              <a:srgbClr val="B0C6E1"/>
            </a:gs>
          </a:gsLst>
          <a:lin ang="5400000" scaled="1"/>
        </a:gradFill>
        <a:effectLst/>
      </p:bgPr>
    </p:bg>
    <p:spTree>
      <p:nvGrpSpPr>
        <p:cNvPr id="1" name=""/>
        <p:cNvGrpSpPr/>
        <p:nvPr/>
      </p:nvGrpSpPr>
      <p:grpSpPr>
        <a:xfrm>
          <a:off x="0" y="0"/>
          <a:ext cx="0" cy="0"/>
          <a:chOff x="0" y="0"/>
          <a:chExt cx="0" cy="0"/>
        </a:xfrm>
      </p:grpSpPr>
      <p:sp>
        <p:nvSpPr>
          <p:cNvPr id="11266" name="Title 8">
            <a:extLst>
              <a:ext uri="{FF2B5EF4-FFF2-40B4-BE49-F238E27FC236}">
                <a16:creationId xmlns:a16="http://schemas.microsoft.com/office/drawing/2014/main" id="{20F58083-F33F-F255-9195-15BA2AB48BF0}"/>
              </a:ext>
            </a:extLst>
          </p:cNvPr>
          <p:cNvSpPr>
            <a:spLocks noGrp="1"/>
          </p:cNvSpPr>
          <p:nvPr>
            <p:ph type="title"/>
          </p:nvPr>
        </p:nvSpPr>
        <p:spPr>
          <a:xfrm>
            <a:off x="2202498" y="182879"/>
            <a:ext cx="6278562" cy="1562072"/>
          </a:xfrm>
        </p:spPr>
        <p:txBody>
          <a:bodyPr/>
          <a:lstStyle/>
          <a:p>
            <a:pPr eaLnBrk="1" hangingPunct="1"/>
            <a:r>
              <a:rPr lang="en-US" altLang="en-US" dirty="0">
                <a:latin typeface="Helvetica" panose="020B0604020202020204" pitchFamily="34" charset="0"/>
              </a:rPr>
              <a:t>Cub Scout </a:t>
            </a:r>
            <a:br>
              <a:rPr lang="en-US" altLang="en-US" dirty="0">
                <a:latin typeface="Helvetica" panose="020B0604020202020204" pitchFamily="34" charset="0"/>
              </a:rPr>
            </a:br>
            <a:r>
              <a:rPr lang="en-US" altLang="en-US" dirty="0">
                <a:latin typeface="Helvetica" panose="020B0604020202020204" pitchFamily="34" charset="0"/>
              </a:rPr>
              <a:t>Program Changes 2024</a:t>
            </a:r>
          </a:p>
        </p:txBody>
      </p:sp>
      <p:sp>
        <p:nvSpPr>
          <p:cNvPr id="11267" name="Slide Number Placeholder 5">
            <a:extLst>
              <a:ext uri="{FF2B5EF4-FFF2-40B4-BE49-F238E27FC236}">
                <a16:creationId xmlns:a16="http://schemas.microsoft.com/office/drawing/2014/main" id="{34E6326B-F78A-089F-C2CF-E5F8FE73AFB2}"/>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EDD15C94-298D-4866-81AB-9C4FCE1A39BE}" type="slidenum">
              <a:rPr lang="en-US" altLang="en-US" sz="1000" smtClean="0">
                <a:solidFill>
                  <a:srgbClr val="95B3D7"/>
                </a:solidFill>
              </a:rPr>
              <a:pPr>
                <a:spcBef>
                  <a:spcPct val="0"/>
                </a:spcBef>
                <a:buFontTx/>
                <a:buNone/>
              </a:pPr>
              <a:t>1</a:t>
            </a:fld>
            <a:endParaRPr lang="en-US" altLang="en-US" sz="1000">
              <a:solidFill>
                <a:srgbClr val="95B3D7"/>
              </a:solidFill>
            </a:endParaRPr>
          </a:p>
        </p:txBody>
      </p:sp>
      <p:pic>
        <p:nvPicPr>
          <p:cNvPr id="3" name="Picture 2">
            <a:extLst>
              <a:ext uri="{FF2B5EF4-FFF2-40B4-BE49-F238E27FC236}">
                <a16:creationId xmlns:a16="http://schemas.microsoft.com/office/drawing/2014/main" id="{07A8BFB0-73BB-772D-436A-3FFD4E417EF9}"/>
              </a:ext>
            </a:extLst>
          </p:cNvPr>
          <p:cNvPicPr>
            <a:picLocks noChangeAspect="1"/>
          </p:cNvPicPr>
          <p:nvPr/>
        </p:nvPicPr>
        <p:blipFill>
          <a:blip r:embed="rId2"/>
          <a:stretch>
            <a:fillRect/>
          </a:stretch>
        </p:blipFill>
        <p:spPr>
          <a:xfrm>
            <a:off x="2523924" y="1736994"/>
            <a:ext cx="5829481" cy="3002634"/>
          </a:xfrm>
          <a:prstGeom prst="rect">
            <a:avLst/>
          </a:prstGeom>
        </p:spPr>
      </p:pic>
      <p:sp>
        <p:nvSpPr>
          <p:cNvPr id="2" name="Title 8">
            <a:extLst>
              <a:ext uri="{FF2B5EF4-FFF2-40B4-BE49-F238E27FC236}">
                <a16:creationId xmlns:a16="http://schemas.microsoft.com/office/drawing/2014/main" id="{31044B3B-A0AC-15CF-CDD5-A1DB89C7C814}"/>
              </a:ext>
            </a:extLst>
          </p:cNvPr>
          <p:cNvSpPr txBox="1">
            <a:spLocks/>
          </p:cNvSpPr>
          <p:nvPr/>
        </p:nvSpPr>
        <p:spPr bwMode="auto">
          <a:xfrm>
            <a:off x="2408238" y="4930317"/>
            <a:ext cx="6278562" cy="160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l" defTabSz="457200" rtl="0" eaLnBrk="0" fontAlgn="base" hangingPunct="0">
              <a:spcBef>
                <a:spcPct val="0"/>
              </a:spcBef>
              <a:spcAft>
                <a:spcPct val="0"/>
              </a:spcAft>
              <a:defRPr sz="4000" b="1" kern="1200">
                <a:solidFill>
                  <a:srgbClr val="CF0031"/>
                </a:solidFill>
                <a:latin typeface="Helvetica"/>
                <a:ea typeface="MS PGothic" panose="020B0600070205080204" pitchFamily="34" charset="-128"/>
                <a:cs typeface="ＭＳ Ｐゴシック" charset="0"/>
              </a:defRPr>
            </a:lvl1pPr>
            <a:lvl2pPr algn="l" defTabSz="457200" rtl="0" eaLnBrk="0" fontAlgn="base" hangingPunct="0">
              <a:spcBef>
                <a:spcPct val="0"/>
              </a:spcBef>
              <a:spcAft>
                <a:spcPct val="0"/>
              </a:spcAft>
              <a:defRPr sz="3200" b="1">
                <a:solidFill>
                  <a:srgbClr val="CF0031"/>
                </a:solidFill>
                <a:latin typeface="Helvetica" charset="0"/>
                <a:ea typeface="MS PGothic" panose="020B0600070205080204" pitchFamily="34" charset="-128"/>
                <a:cs typeface="ＭＳ Ｐゴシック" charset="0"/>
              </a:defRPr>
            </a:lvl2pPr>
            <a:lvl3pPr algn="l" defTabSz="457200" rtl="0" eaLnBrk="0" fontAlgn="base" hangingPunct="0">
              <a:spcBef>
                <a:spcPct val="0"/>
              </a:spcBef>
              <a:spcAft>
                <a:spcPct val="0"/>
              </a:spcAft>
              <a:defRPr sz="3200" b="1">
                <a:solidFill>
                  <a:srgbClr val="CF0031"/>
                </a:solidFill>
                <a:latin typeface="Helvetica" charset="0"/>
                <a:ea typeface="MS PGothic" panose="020B0600070205080204" pitchFamily="34" charset="-128"/>
                <a:cs typeface="ＭＳ Ｐゴシック" charset="0"/>
              </a:defRPr>
            </a:lvl3pPr>
            <a:lvl4pPr algn="l" defTabSz="457200" rtl="0" eaLnBrk="0" fontAlgn="base" hangingPunct="0">
              <a:spcBef>
                <a:spcPct val="0"/>
              </a:spcBef>
              <a:spcAft>
                <a:spcPct val="0"/>
              </a:spcAft>
              <a:defRPr sz="3200" b="1">
                <a:solidFill>
                  <a:srgbClr val="CF0031"/>
                </a:solidFill>
                <a:latin typeface="Helvetica" charset="0"/>
                <a:ea typeface="MS PGothic" panose="020B0600070205080204" pitchFamily="34" charset="-128"/>
                <a:cs typeface="ＭＳ Ｐゴシック" charset="0"/>
              </a:defRPr>
            </a:lvl4pPr>
            <a:lvl5pPr algn="l" defTabSz="457200" rtl="0" eaLnBrk="0" fontAlgn="base" hangingPunct="0">
              <a:spcBef>
                <a:spcPct val="0"/>
              </a:spcBef>
              <a:spcAft>
                <a:spcPct val="0"/>
              </a:spcAft>
              <a:defRPr sz="3200" b="1">
                <a:solidFill>
                  <a:srgbClr val="CF0031"/>
                </a:solidFill>
                <a:latin typeface="Helvetica" charset="0"/>
                <a:ea typeface="MS PGothic" panose="020B0600070205080204" pitchFamily="34" charset="-128"/>
                <a:cs typeface="ＭＳ Ｐゴシック" charset="0"/>
              </a:defRPr>
            </a:lvl5pPr>
            <a:lvl6pPr marL="457200" algn="l" defTabSz="457200" rtl="0" fontAlgn="base">
              <a:spcBef>
                <a:spcPct val="0"/>
              </a:spcBef>
              <a:spcAft>
                <a:spcPct val="0"/>
              </a:spcAft>
              <a:defRPr sz="3200" b="1">
                <a:solidFill>
                  <a:srgbClr val="CF0031"/>
                </a:solidFill>
                <a:latin typeface="Helvetica" charset="0"/>
                <a:ea typeface="ＭＳ Ｐゴシック" charset="0"/>
                <a:cs typeface="ＭＳ Ｐゴシック" charset="0"/>
              </a:defRPr>
            </a:lvl6pPr>
            <a:lvl7pPr marL="914400" algn="l" defTabSz="457200" rtl="0" fontAlgn="base">
              <a:spcBef>
                <a:spcPct val="0"/>
              </a:spcBef>
              <a:spcAft>
                <a:spcPct val="0"/>
              </a:spcAft>
              <a:defRPr sz="3200" b="1">
                <a:solidFill>
                  <a:srgbClr val="CF0031"/>
                </a:solidFill>
                <a:latin typeface="Helvetica" charset="0"/>
                <a:ea typeface="ＭＳ Ｐゴシック" charset="0"/>
                <a:cs typeface="ＭＳ Ｐゴシック" charset="0"/>
              </a:defRPr>
            </a:lvl7pPr>
            <a:lvl8pPr marL="1371600" algn="l" defTabSz="457200" rtl="0" fontAlgn="base">
              <a:spcBef>
                <a:spcPct val="0"/>
              </a:spcBef>
              <a:spcAft>
                <a:spcPct val="0"/>
              </a:spcAft>
              <a:defRPr sz="3200" b="1">
                <a:solidFill>
                  <a:srgbClr val="CF0031"/>
                </a:solidFill>
                <a:latin typeface="Helvetica" charset="0"/>
                <a:ea typeface="ＭＳ Ｐゴシック" charset="0"/>
                <a:cs typeface="ＭＳ Ｐゴシック" charset="0"/>
              </a:defRPr>
            </a:lvl8pPr>
            <a:lvl9pPr marL="1828800" algn="l" defTabSz="457200" rtl="0" fontAlgn="base">
              <a:spcBef>
                <a:spcPct val="0"/>
              </a:spcBef>
              <a:spcAft>
                <a:spcPct val="0"/>
              </a:spcAft>
              <a:defRPr sz="3200" b="1">
                <a:solidFill>
                  <a:srgbClr val="CF0031"/>
                </a:solidFill>
                <a:latin typeface="Helvetica" charset="0"/>
                <a:ea typeface="ＭＳ Ｐゴシック" charset="0"/>
                <a:cs typeface="ＭＳ Ｐゴシック" charset="0"/>
              </a:defRPr>
            </a:lvl9pPr>
          </a:lstStyle>
          <a:p>
            <a:pPr algn="r" eaLnBrk="1" hangingPunct="1"/>
            <a:r>
              <a:rPr lang="en-US" altLang="en-US" sz="1400" dirty="0">
                <a:latin typeface="Helvetica" panose="020B0604020202020204" pitchFamily="34" charset="0"/>
              </a:rPr>
              <a:t>Alex J. Sobtzak Sr.</a:t>
            </a:r>
          </a:p>
          <a:p>
            <a:pPr algn="r" eaLnBrk="1" hangingPunct="1"/>
            <a:r>
              <a:rPr lang="en-US" altLang="en-US" sz="1400" dirty="0">
                <a:latin typeface="Helvetica" panose="020B0604020202020204" pitchFamily="34" charset="0"/>
              </a:rPr>
              <a:t>Cub Scout Roundtable Commissioner</a:t>
            </a:r>
          </a:p>
          <a:p>
            <a:pPr algn="r" eaLnBrk="1" hangingPunct="1"/>
            <a:r>
              <a:rPr lang="en-US" altLang="en-US" sz="1400" dirty="0">
                <a:latin typeface="Helvetica" panose="020B0604020202020204" pitchFamily="34" charset="0"/>
              </a:rPr>
              <a:t>Withlacoochee District</a:t>
            </a:r>
          </a:p>
          <a:p>
            <a:pPr algn="r" eaLnBrk="1" hangingPunct="1"/>
            <a:r>
              <a:rPr lang="en-US" altLang="en-US" sz="1400" dirty="0">
                <a:latin typeface="Helvetica" panose="020B0604020202020204" pitchFamily="34" charset="0"/>
              </a:rPr>
              <a:t>Greater Tampa Bay Area Council</a:t>
            </a:r>
          </a:p>
          <a:p>
            <a:pPr algn="r" eaLnBrk="1" hangingPunct="1"/>
            <a:endParaRPr lang="en-US" altLang="en-US" sz="1400" dirty="0">
              <a:latin typeface="Helvetica" panose="020B0604020202020204" pitchFamily="34" charset="0"/>
            </a:endParaRPr>
          </a:p>
          <a:p>
            <a:pPr algn="r" eaLnBrk="1" hangingPunct="1"/>
            <a:r>
              <a:rPr lang="en-US" altLang="en-US" sz="1400" dirty="0">
                <a:latin typeface="Helvetica" panose="020B0604020202020204" pitchFamily="34" charset="0"/>
              </a:rPr>
              <a:t>alex@sobtzak.com</a:t>
            </a:r>
          </a:p>
          <a:p>
            <a:pPr algn="r" eaLnBrk="1" hangingPunct="1"/>
            <a:r>
              <a:rPr lang="en-US" altLang="en-US" sz="1400" dirty="0">
                <a:latin typeface="Helvetica" panose="020B0604020202020204" pitchFamily="34" charset="0"/>
              </a:rPr>
              <a:t>(813)404-4966</a:t>
            </a:r>
          </a:p>
        </p:txBody>
      </p:sp>
      <p:pic>
        <p:nvPicPr>
          <p:cNvPr id="4" name="Picture 2" descr="Cub Scout Roundtable Commissioner Emblem">
            <a:extLst>
              <a:ext uri="{FF2B5EF4-FFF2-40B4-BE49-F238E27FC236}">
                <a16:creationId xmlns:a16="http://schemas.microsoft.com/office/drawing/2014/main" id="{110B61DD-200C-D0CB-EFEF-D5398350F1F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321" y="3843607"/>
            <a:ext cx="1526886" cy="15319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8">
            <a:extLst>
              <a:ext uri="{FF2B5EF4-FFF2-40B4-BE49-F238E27FC236}">
                <a16:creationId xmlns:a16="http://schemas.microsoft.com/office/drawing/2014/main" id="{5B6DB894-2F31-597C-106C-077CCA36B1C8}"/>
              </a:ext>
            </a:extLst>
          </p:cNvPr>
          <p:cNvSpPr>
            <a:spLocks noGrp="1"/>
          </p:cNvSpPr>
          <p:nvPr>
            <p:ph type="title"/>
          </p:nvPr>
        </p:nvSpPr>
        <p:spPr/>
        <p:txBody>
          <a:bodyPr/>
          <a:lstStyle/>
          <a:p>
            <a:pPr eaLnBrk="1" hangingPunct="1"/>
            <a:r>
              <a:rPr lang="en-US" altLang="en-US">
                <a:latin typeface="Helvetica" panose="020B0604020202020204" pitchFamily="34" charset="0"/>
              </a:rPr>
              <a:t>Awards</a:t>
            </a:r>
          </a:p>
        </p:txBody>
      </p:sp>
      <p:sp>
        <p:nvSpPr>
          <p:cNvPr id="28676" name="Slide Number Placeholder 5">
            <a:extLst>
              <a:ext uri="{FF2B5EF4-FFF2-40B4-BE49-F238E27FC236}">
                <a16:creationId xmlns:a16="http://schemas.microsoft.com/office/drawing/2014/main" id="{3BAB46D1-6BE9-ACDD-EEC8-8CADB00B33FB}"/>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130A59D0-6441-4C65-B19E-3611A5234F0C}" type="slidenum">
              <a:rPr lang="en-US" altLang="en-US" sz="1000" smtClean="0">
                <a:solidFill>
                  <a:srgbClr val="95B3D7"/>
                </a:solidFill>
              </a:rPr>
              <a:pPr>
                <a:spcBef>
                  <a:spcPct val="0"/>
                </a:spcBef>
                <a:buFontTx/>
                <a:buNone/>
              </a:pPr>
              <a:t>10</a:t>
            </a:fld>
            <a:endParaRPr lang="en-US" altLang="en-US" sz="1000">
              <a:solidFill>
                <a:srgbClr val="95B3D7"/>
              </a:solidFill>
            </a:endParaRPr>
          </a:p>
        </p:txBody>
      </p:sp>
      <p:pic>
        <p:nvPicPr>
          <p:cNvPr id="4" name="Picture 3">
            <a:extLst>
              <a:ext uri="{FF2B5EF4-FFF2-40B4-BE49-F238E27FC236}">
                <a16:creationId xmlns:a16="http://schemas.microsoft.com/office/drawing/2014/main" id="{84BD9629-1583-9251-6CC9-A320170F5F44}"/>
              </a:ext>
            </a:extLst>
          </p:cNvPr>
          <p:cNvPicPr>
            <a:picLocks noChangeAspect="1"/>
          </p:cNvPicPr>
          <p:nvPr/>
        </p:nvPicPr>
        <p:blipFill>
          <a:blip r:embed="rId2"/>
          <a:stretch>
            <a:fillRect/>
          </a:stretch>
        </p:blipFill>
        <p:spPr>
          <a:xfrm>
            <a:off x="2309019" y="2049311"/>
            <a:ext cx="6400800" cy="2759377"/>
          </a:xfrm>
          <a:prstGeom prst="rect">
            <a:avLst/>
          </a:prstGeom>
        </p:spPr>
      </p:pic>
    </p:spTree>
    <p:extLst>
      <p:ext uri="{BB962C8B-B14F-4D97-AF65-F5344CB8AC3E}">
        <p14:creationId xmlns:p14="http://schemas.microsoft.com/office/powerpoint/2010/main" val="780851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CAF746-F473-D205-F241-5324E76372A7}"/>
              </a:ext>
            </a:extLst>
          </p:cNvPr>
          <p:cNvPicPr>
            <a:picLocks noChangeAspect="1"/>
          </p:cNvPicPr>
          <p:nvPr/>
        </p:nvPicPr>
        <p:blipFill>
          <a:blip r:embed="rId3"/>
          <a:stretch>
            <a:fillRect/>
          </a:stretch>
        </p:blipFill>
        <p:spPr>
          <a:xfrm>
            <a:off x="0" y="0"/>
            <a:ext cx="9144000" cy="6858000"/>
          </a:xfrm>
          <a:prstGeom prst="rect">
            <a:avLst/>
          </a:prstGeom>
        </p:spPr>
      </p:pic>
      <p:sp>
        <p:nvSpPr>
          <p:cNvPr id="30724" name="Slide Number Placeholder 5">
            <a:extLst>
              <a:ext uri="{FF2B5EF4-FFF2-40B4-BE49-F238E27FC236}">
                <a16:creationId xmlns:a16="http://schemas.microsoft.com/office/drawing/2014/main" id="{DACA9311-527C-E4B9-6BC1-1BDB013863D9}"/>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E28DEB8A-BB9F-411A-B972-E828BC2B13D7}" type="slidenum">
              <a:rPr lang="en-US" altLang="en-US" sz="1000" smtClean="0">
                <a:solidFill>
                  <a:srgbClr val="95B3D7"/>
                </a:solidFill>
              </a:rPr>
              <a:pPr>
                <a:spcBef>
                  <a:spcPct val="0"/>
                </a:spcBef>
                <a:buFontTx/>
                <a:buNone/>
              </a:pPr>
              <a:t>11</a:t>
            </a:fld>
            <a:endParaRPr lang="en-US" altLang="en-US" sz="1000">
              <a:solidFill>
                <a:srgbClr val="95B3D7"/>
              </a:solidFill>
            </a:endParaRPr>
          </a:p>
        </p:txBody>
      </p:sp>
      <p:sp>
        <p:nvSpPr>
          <p:cNvPr id="30722" name="Title 8">
            <a:extLst>
              <a:ext uri="{FF2B5EF4-FFF2-40B4-BE49-F238E27FC236}">
                <a16:creationId xmlns:a16="http://schemas.microsoft.com/office/drawing/2014/main" id="{E43FE8AB-604A-6E2D-65DE-BAFB872358D3}"/>
              </a:ext>
            </a:extLst>
          </p:cNvPr>
          <p:cNvSpPr>
            <a:spLocks noGrp="1"/>
          </p:cNvSpPr>
          <p:nvPr>
            <p:ph type="title"/>
          </p:nvPr>
        </p:nvSpPr>
        <p:spPr>
          <a:xfrm>
            <a:off x="152400" y="274638"/>
            <a:ext cx="8852845" cy="1143000"/>
          </a:xfrm>
        </p:spPr>
        <p:txBody>
          <a:bodyPr/>
          <a:lstStyle/>
          <a:p>
            <a:pPr algn="ctr" eaLnBrk="1" hangingPunct="1"/>
            <a:r>
              <a:rPr lang="en-US" altLang="en-US" dirty="0">
                <a:latin typeface="Helvetica" panose="020B0604020202020204" pitchFamily="34" charset="0"/>
              </a:rPr>
              <a:t>PLAN NOW for Summertime Fun</a:t>
            </a:r>
          </a:p>
        </p:txBody>
      </p:sp>
      <p:pic>
        <p:nvPicPr>
          <p:cNvPr id="3" name="Picture 2">
            <a:extLst>
              <a:ext uri="{FF2B5EF4-FFF2-40B4-BE49-F238E27FC236}">
                <a16:creationId xmlns:a16="http://schemas.microsoft.com/office/drawing/2014/main" id="{188C8A20-8160-B2A7-130D-6331C864AE21}"/>
              </a:ext>
            </a:extLst>
          </p:cNvPr>
          <p:cNvPicPr>
            <a:picLocks noChangeAspect="1"/>
          </p:cNvPicPr>
          <p:nvPr/>
        </p:nvPicPr>
        <p:blipFill>
          <a:blip r:embed="rId4"/>
          <a:stretch>
            <a:fillRect/>
          </a:stretch>
        </p:blipFill>
        <p:spPr>
          <a:xfrm>
            <a:off x="647700" y="1728471"/>
            <a:ext cx="7829550" cy="3392804"/>
          </a:xfrm>
          <a:prstGeom prst="rect">
            <a:avLst/>
          </a:prstGeom>
        </p:spPr>
      </p:pic>
    </p:spTree>
    <p:extLst>
      <p:ext uri="{BB962C8B-B14F-4D97-AF65-F5344CB8AC3E}">
        <p14:creationId xmlns:p14="http://schemas.microsoft.com/office/powerpoint/2010/main" val="277875884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91967568-721B-5C7A-0303-79ECA48AE6DE}"/>
              </a:ext>
            </a:extLst>
          </p:cNvPr>
          <p:cNvPicPr>
            <a:picLocks noChangeAspect="1"/>
          </p:cNvPicPr>
          <p:nvPr/>
        </p:nvPicPr>
        <p:blipFill>
          <a:blip r:embed="rId3"/>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B820F8F1-697E-03B8-1723-772FD2D44CC4}"/>
              </a:ext>
            </a:extLst>
          </p:cNvPr>
          <p:cNvPicPr>
            <a:picLocks noChangeAspect="1"/>
          </p:cNvPicPr>
          <p:nvPr/>
        </p:nvPicPr>
        <p:blipFill>
          <a:blip r:embed="rId4"/>
          <a:stretch>
            <a:fillRect/>
          </a:stretch>
        </p:blipFill>
        <p:spPr>
          <a:xfrm>
            <a:off x="352424" y="1599512"/>
            <a:ext cx="8439151" cy="3658975"/>
          </a:xfrm>
          <a:prstGeom prst="rect">
            <a:avLst/>
          </a:prstGeom>
        </p:spPr>
      </p:pic>
      <p:sp>
        <p:nvSpPr>
          <p:cNvPr id="30724" name="Slide Number Placeholder 5">
            <a:extLst>
              <a:ext uri="{FF2B5EF4-FFF2-40B4-BE49-F238E27FC236}">
                <a16:creationId xmlns:a16="http://schemas.microsoft.com/office/drawing/2014/main" id="{DACA9311-527C-E4B9-6BC1-1BDB013863D9}"/>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E28DEB8A-BB9F-411A-B972-E828BC2B13D7}" type="slidenum">
              <a:rPr lang="en-US" altLang="en-US" sz="1000" smtClean="0">
                <a:solidFill>
                  <a:srgbClr val="95B3D7"/>
                </a:solidFill>
              </a:rPr>
              <a:pPr>
                <a:spcBef>
                  <a:spcPct val="0"/>
                </a:spcBef>
                <a:buFontTx/>
                <a:buNone/>
              </a:pPr>
              <a:t>12</a:t>
            </a:fld>
            <a:endParaRPr lang="en-US" altLang="en-US" sz="1000">
              <a:solidFill>
                <a:srgbClr val="95B3D7"/>
              </a:solidFill>
            </a:endParaRPr>
          </a:p>
        </p:txBody>
      </p:sp>
      <p:sp>
        <p:nvSpPr>
          <p:cNvPr id="30722" name="Title 8">
            <a:extLst>
              <a:ext uri="{FF2B5EF4-FFF2-40B4-BE49-F238E27FC236}">
                <a16:creationId xmlns:a16="http://schemas.microsoft.com/office/drawing/2014/main" id="{E43FE8AB-604A-6E2D-65DE-BAFB872358D3}"/>
              </a:ext>
            </a:extLst>
          </p:cNvPr>
          <p:cNvSpPr>
            <a:spLocks noGrp="1"/>
          </p:cNvSpPr>
          <p:nvPr>
            <p:ph type="title"/>
          </p:nvPr>
        </p:nvSpPr>
        <p:spPr>
          <a:xfrm>
            <a:off x="152400" y="274638"/>
            <a:ext cx="8852845" cy="1143000"/>
          </a:xfrm>
        </p:spPr>
        <p:txBody>
          <a:bodyPr/>
          <a:lstStyle/>
          <a:p>
            <a:pPr algn="ctr" eaLnBrk="1" hangingPunct="1"/>
            <a:r>
              <a:rPr lang="en-US" altLang="en-US" dirty="0">
                <a:latin typeface="Helvetica" panose="020B0604020202020204" pitchFamily="34" charset="0"/>
              </a:rPr>
              <a:t>Stem Adventures</a:t>
            </a:r>
          </a:p>
        </p:txBody>
      </p:sp>
    </p:spTree>
    <p:extLst>
      <p:ext uri="{BB962C8B-B14F-4D97-AF65-F5344CB8AC3E}">
        <p14:creationId xmlns:p14="http://schemas.microsoft.com/office/powerpoint/2010/main" val="367476612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CAF746-F473-D205-F241-5324E76372A7}"/>
              </a:ext>
            </a:extLst>
          </p:cNvPr>
          <p:cNvPicPr>
            <a:picLocks noChangeAspect="1"/>
          </p:cNvPicPr>
          <p:nvPr/>
        </p:nvPicPr>
        <p:blipFill>
          <a:blip r:embed="rId2"/>
          <a:stretch>
            <a:fillRect/>
          </a:stretch>
        </p:blipFill>
        <p:spPr>
          <a:xfrm>
            <a:off x="0" y="0"/>
            <a:ext cx="9144000" cy="6858000"/>
          </a:xfrm>
          <a:prstGeom prst="rect">
            <a:avLst/>
          </a:prstGeom>
        </p:spPr>
      </p:pic>
      <p:pic>
        <p:nvPicPr>
          <p:cNvPr id="11" name="Picture 10">
            <a:extLst>
              <a:ext uri="{FF2B5EF4-FFF2-40B4-BE49-F238E27FC236}">
                <a16:creationId xmlns:a16="http://schemas.microsoft.com/office/drawing/2014/main" id="{8EEB960F-44A1-A347-CAEE-D561EF12B7A7}"/>
              </a:ext>
            </a:extLst>
          </p:cNvPr>
          <p:cNvPicPr>
            <a:picLocks noChangeAspect="1"/>
          </p:cNvPicPr>
          <p:nvPr/>
        </p:nvPicPr>
        <p:blipFill>
          <a:blip r:embed="rId3"/>
          <a:stretch>
            <a:fillRect/>
          </a:stretch>
        </p:blipFill>
        <p:spPr>
          <a:xfrm>
            <a:off x="657225" y="1726073"/>
            <a:ext cx="7839076" cy="3409998"/>
          </a:xfrm>
          <a:prstGeom prst="rect">
            <a:avLst/>
          </a:prstGeom>
        </p:spPr>
      </p:pic>
      <p:sp>
        <p:nvSpPr>
          <p:cNvPr id="30724" name="Slide Number Placeholder 5">
            <a:extLst>
              <a:ext uri="{FF2B5EF4-FFF2-40B4-BE49-F238E27FC236}">
                <a16:creationId xmlns:a16="http://schemas.microsoft.com/office/drawing/2014/main" id="{DACA9311-527C-E4B9-6BC1-1BDB013863D9}"/>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E28DEB8A-BB9F-411A-B972-E828BC2B13D7}" type="slidenum">
              <a:rPr lang="en-US" altLang="en-US" sz="1000" smtClean="0">
                <a:solidFill>
                  <a:srgbClr val="95B3D7"/>
                </a:solidFill>
              </a:rPr>
              <a:pPr>
                <a:spcBef>
                  <a:spcPct val="0"/>
                </a:spcBef>
                <a:buFontTx/>
                <a:buNone/>
              </a:pPr>
              <a:t>13</a:t>
            </a:fld>
            <a:endParaRPr lang="en-US" altLang="en-US" sz="1000">
              <a:solidFill>
                <a:srgbClr val="95B3D7"/>
              </a:solidFill>
            </a:endParaRPr>
          </a:p>
        </p:txBody>
      </p:sp>
      <p:sp>
        <p:nvSpPr>
          <p:cNvPr id="30722" name="Title 8">
            <a:extLst>
              <a:ext uri="{FF2B5EF4-FFF2-40B4-BE49-F238E27FC236}">
                <a16:creationId xmlns:a16="http://schemas.microsoft.com/office/drawing/2014/main" id="{E43FE8AB-604A-6E2D-65DE-BAFB872358D3}"/>
              </a:ext>
            </a:extLst>
          </p:cNvPr>
          <p:cNvSpPr>
            <a:spLocks noGrp="1"/>
          </p:cNvSpPr>
          <p:nvPr>
            <p:ph type="title"/>
          </p:nvPr>
        </p:nvSpPr>
        <p:spPr>
          <a:xfrm>
            <a:off x="152400" y="274638"/>
            <a:ext cx="8852845" cy="1143000"/>
          </a:xfrm>
        </p:spPr>
        <p:txBody>
          <a:bodyPr/>
          <a:lstStyle/>
          <a:p>
            <a:pPr algn="ctr" eaLnBrk="1" hangingPunct="1"/>
            <a:r>
              <a:rPr lang="en-US" altLang="en-US" dirty="0">
                <a:latin typeface="Helvetica" panose="020B0604020202020204" pitchFamily="34" charset="0"/>
              </a:rPr>
              <a:t>Knife Safety</a:t>
            </a:r>
          </a:p>
        </p:txBody>
      </p:sp>
    </p:spTree>
    <p:extLst>
      <p:ext uri="{BB962C8B-B14F-4D97-AF65-F5344CB8AC3E}">
        <p14:creationId xmlns:p14="http://schemas.microsoft.com/office/powerpoint/2010/main" val="337180684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8">
            <a:extLst>
              <a:ext uri="{FF2B5EF4-FFF2-40B4-BE49-F238E27FC236}">
                <a16:creationId xmlns:a16="http://schemas.microsoft.com/office/drawing/2014/main" id="{3B7582E0-5EE5-3023-82A9-849233542C1D}"/>
              </a:ext>
            </a:extLst>
          </p:cNvPr>
          <p:cNvSpPr>
            <a:spLocks noGrp="1"/>
          </p:cNvSpPr>
          <p:nvPr>
            <p:ph type="title"/>
          </p:nvPr>
        </p:nvSpPr>
        <p:spPr>
          <a:xfrm>
            <a:off x="2481263" y="2373313"/>
            <a:ext cx="6278562" cy="2111375"/>
          </a:xfrm>
        </p:spPr>
        <p:txBody>
          <a:bodyPr/>
          <a:lstStyle/>
          <a:p>
            <a:pPr eaLnBrk="1" hangingPunct="1"/>
            <a:r>
              <a:rPr lang="en-US" altLang="en-US" dirty="0">
                <a:latin typeface="Helvetica" panose="020B0604020202020204" pitchFamily="34" charset="0"/>
              </a:rPr>
              <a:t>Uniforms</a:t>
            </a:r>
          </a:p>
        </p:txBody>
      </p:sp>
      <p:sp>
        <p:nvSpPr>
          <p:cNvPr id="17411" name="Slide Number Placeholder 5">
            <a:extLst>
              <a:ext uri="{FF2B5EF4-FFF2-40B4-BE49-F238E27FC236}">
                <a16:creationId xmlns:a16="http://schemas.microsoft.com/office/drawing/2014/main" id="{D3B8A1DB-63A6-9154-7FE1-9A106FA9F04F}"/>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7C9C5CEB-3071-454F-B39F-61F4C6D385B2}" type="slidenum">
              <a:rPr lang="en-US" altLang="en-US" sz="1000" smtClean="0">
                <a:solidFill>
                  <a:srgbClr val="95B3D7"/>
                </a:solidFill>
              </a:rPr>
              <a:pPr>
                <a:spcBef>
                  <a:spcPct val="0"/>
                </a:spcBef>
                <a:buFontTx/>
                <a:buNone/>
              </a:pPr>
              <a:t>14</a:t>
            </a:fld>
            <a:endParaRPr lang="en-US" altLang="en-US" sz="1000">
              <a:solidFill>
                <a:srgbClr val="95B3D7"/>
              </a:solidFill>
            </a:endParaRPr>
          </a:p>
        </p:txBody>
      </p:sp>
      <p:pic>
        <p:nvPicPr>
          <p:cNvPr id="56322" name="Picture 2" descr="Cub Scout Short Sleeve Uniform Shirt, Navy Blue, Youth Sizes XS-XL | Boy  Scouts of America®">
            <a:extLst>
              <a:ext uri="{FF2B5EF4-FFF2-40B4-BE49-F238E27FC236}">
                <a16:creationId xmlns:a16="http://schemas.microsoft.com/office/drawing/2014/main" id="{44654E4B-786F-9CCE-860D-0E9FB8738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920" y="1519237"/>
            <a:ext cx="3247480"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47669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8">
            <a:extLst>
              <a:ext uri="{FF2B5EF4-FFF2-40B4-BE49-F238E27FC236}">
                <a16:creationId xmlns:a16="http://schemas.microsoft.com/office/drawing/2014/main" id="{27C79C2A-EDC8-F52B-313E-06AE6B47EF3E}"/>
              </a:ext>
            </a:extLst>
          </p:cNvPr>
          <p:cNvSpPr>
            <a:spLocks noGrp="1"/>
          </p:cNvSpPr>
          <p:nvPr>
            <p:ph type="title"/>
          </p:nvPr>
        </p:nvSpPr>
        <p:spPr/>
        <p:txBody>
          <a:bodyPr/>
          <a:lstStyle/>
          <a:p>
            <a:pPr eaLnBrk="1" hangingPunct="1"/>
            <a:r>
              <a:rPr lang="en-US" altLang="en-US" dirty="0">
                <a:latin typeface="Helvetica" panose="020B0604020202020204" pitchFamily="34" charset="0"/>
              </a:rPr>
              <a:t>Simply the Uniform</a:t>
            </a:r>
          </a:p>
        </p:txBody>
      </p:sp>
      <p:sp>
        <p:nvSpPr>
          <p:cNvPr id="14340" name="Slide Number Placeholder 5">
            <a:extLst>
              <a:ext uri="{FF2B5EF4-FFF2-40B4-BE49-F238E27FC236}">
                <a16:creationId xmlns:a16="http://schemas.microsoft.com/office/drawing/2014/main" id="{BB02286F-0C30-3C5D-3431-1BB807292FC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629FF599-65BA-414E-B69F-E7986EEB2CE0}" type="slidenum">
              <a:rPr lang="en-US" altLang="en-US" sz="1000" smtClean="0">
                <a:solidFill>
                  <a:srgbClr val="95B3D7"/>
                </a:solidFill>
              </a:rPr>
              <a:pPr>
                <a:spcBef>
                  <a:spcPct val="0"/>
                </a:spcBef>
                <a:buFontTx/>
                <a:buNone/>
              </a:pPr>
              <a:t>15</a:t>
            </a:fld>
            <a:endParaRPr lang="en-US" altLang="en-US" sz="1000">
              <a:solidFill>
                <a:srgbClr val="95B3D7"/>
              </a:solidFill>
            </a:endParaRPr>
          </a:p>
        </p:txBody>
      </p:sp>
      <p:pic>
        <p:nvPicPr>
          <p:cNvPr id="4" name="Picture 3">
            <a:extLst>
              <a:ext uri="{FF2B5EF4-FFF2-40B4-BE49-F238E27FC236}">
                <a16:creationId xmlns:a16="http://schemas.microsoft.com/office/drawing/2014/main" id="{C22693EF-F149-69C5-EEA2-08EDCE7D0B68}"/>
              </a:ext>
            </a:extLst>
          </p:cNvPr>
          <p:cNvPicPr>
            <a:picLocks noChangeAspect="1"/>
          </p:cNvPicPr>
          <p:nvPr/>
        </p:nvPicPr>
        <p:blipFill>
          <a:blip r:embed="rId2"/>
          <a:stretch>
            <a:fillRect/>
          </a:stretch>
        </p:blipFill>
        <p:spPr>
          <a:xfrm>
            <a:off x="2485231" y="1752405"/>
            <a:ext cx="6048376" cy="3353190"/>
          </a:xfrm>
          <a:prstGeom prst="rect">
            <a:avLst/>
          </a:prstGeom>
        </p:spPr>
      </p:pic>
    </p:spTree>
    <p:extLst>
      <p:ext uri="{BB962C8B-B14F-4D97-AF65-F5344CB8AC3E}">
        <p14:creationId xmlns:p14="http://schemas.microsoft.com/office/powerpoint/2010/main" val="432380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8">
            <a:extLst>
              <a:ext uri="{FF2B5EF4-FFF2-40B4-BE49-F238E27FC236}">
                <a16:creationId xmlns:a16="http://schemas.microsoft.com/office/drawing/2014/main" id="{27C79C2A-EDC8-F52B-313E-06AE6B47EF3E}"/>
              </a:ext>
            </a:extLst>
          </p:cNvPr>
          <p:cNvSpPr>
            <a:spLocks noGrp="1"/>
          </p:cNvSpPr>
          <p:nvPr>
            <p:ph type="title"/>
          </p:nvPr>
        </p:nvSpPr>
        <p:spPr/>
        <p:txBody>
          <a:bodyPr/>
          <a:lstStyle/>
          <a:p>
            <a:pPr eaLnBrk="1" hangingPunct="1"/>
            <a:r>
              <a:rPr lang="en-US" altLang="en-US" dirty="0">
                <a:latin typeface="Helvetica" panose="020B0604020202020204" pitchFamily="34" charset="0"/>
              </a:rPr>
              <a:t>Simply the Uniform</a:t>
            </a:r>
          </a:p>
        </p:txBody>
      </p:sp>
      <p:sp>
        <p:nvSpPr>
          <p:cNvPr id="14340" name="Slide Number Placeholder 5">
            <a:extLst>
              <a:ext uri="{FF2B5EF4-FFF2-40B4-BE49-F238E27FC236}">
                <a16:creationId xmlns:a16="http://schemas.microsoft.com/office/drawing/2014/main" id="{BB02286F-0C30-3C5D-3431-1BB807292FC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629FF599-65BA-414E-B69F-E7986EEB2CE0}" type="slidenum">
              <a:rPr lang="en-US" altLang="en-US" sz="1000" smtClean="0">
                <a:solidFill>
                  <a:srgbClr val="95B3D7"/>
                </a:solidFill>
              </a:rPr>
              <a:pPr>
                <a:spcBef>
                  <a:spcPct val="0"/>
                </a:spcBef>
                <a:buFontTx/>
                <a:buNone/>
              </a:pPr>
              <a:t>16</a:t>
            </a:fld>
            <a:endParaRPr lang="en-US" altLang="en-US" sz="1000">
              <a:solidFill>
                <a:srgbClr val="95B3D7"/>
              </a:solidFill>
            </a:endParaRPr>
          </a:p>
        </p:txBody>
      </p:sp>
      <p:pic>
        <p:nvPicPr>
          <p:cNvPr id="3" name="Picture 2">
            <a:extLst>
              <a:ext uri="{FF2B5EF4-FFF2-40B4-BE49-F238E27FC236}">
                <a16:creationId xmlns:a16="http://schemas.microsoft.com/office/drawing/2014/main" id="{9F6824F6-CCFD-8B0B-9A57-C814351A6701}"/>
              </a:ext>
            </a:extLst>
          </p:cNvPr>
          <p:cNvPicPr>
            <a:picLocks noChangeAspect="1"/>
          </p:cNvPicPr>
          <p:nvPr/>
        </p:nvPicPr>
        <p:blipFill>
          <a:blip r:embed="rId2"/>
          <a:stretch>
            <a:fillRect/>
          </a:stretch>
        </p:blipFill>
        <p:spPr>
          <a:xfrm>
            <a:off x="2486024" y="1657271"/>
            <a:ext cx="6038851" cy="3543457"/>
          </a:xfrm>
          <a:prstGeom prst="rect">
            <a:avLst/>
          </a:prstGeom>
        </p:spPr>
      </p:pic>
    </p:spTree>
    <p:extLst>
      <p:ext uri="{BB962C8B-B14F-4D97-AF65-F5344CB8AC3E}">
        <p14:creationId xmlns:p14="http://schemas.microsoft.com/office/powerpoint/2010/main" val="324631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8">
            <a:extLst>
              <a:ext uri="{FF2B5EF4-FFF2-40B4-BE49-F238E27FC236}">
                <a16:creationId xmlns:a16="http://schemas.microsoft.com/office/drawing/2014/main" id="{27C79C2A-EDC8-F52B-313E-06AE6B47EF3E}"/>
              </a:ext>
            </a:extLst>
          </p:cNvPr>
          <p:cNvSpPr>
            <a:spLocks noGrp="1"/>
          </p:cNvSpPr>
          <p:nvPr>
            <p:ph type="title"/>
          </p:nvPr>
        </p:nvSpPr>
        <p:spPr/>
        <p:txBody>
          <a:bodyPr/>
          <a:lstStyle/>
          <a:p>
            <a:pPr eaLnBrk="1" hangingPunct="1"/>
            <a:r>
              <a:rPr lang="en-US" altLang="en-US" dirty="0">
                <a:latin typeface="Helvetica" panose="020B0604020202020204" pitchFamily="34" charset="0"/>
              </a:rPr>
              <a:t>Simply the Uniform</a:t>
            </a:r>
          </a:p>
        </p:txBody>
      </p:sp>
      <p:sp>
        <p:nvSpPr>
          <p:cNvPr id="14340" name="Slide Number Placeholder 5">
            <a:extLst>
              <a:ext uri="{FF2B5EF4-FFF2-40B4-BE49-F238E27FC236}">
                <a16:creationId xmlns:a16="http://schemas.microsoft.com/office/drawing/2014/main" id="{BB02286F-0C30-3C5D-3431-1BB807292FC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629FF599-65BA-414E-B69F-E7986EEB2CE0}" type="slidenum">
              <a:rPr lang="en-US" altLang="en-US" sz="1000" smtClean="0">
                <a:solidFill>
                  <a:srgbClr val="95B3D7"/>
                </a:solidFill>
              </a:rPr>
              <a:pPr>
                <a:spcBef>
                  <a:spcPct val="0"/>
                </a:spcBef>
                <a:buFontTx/>
                <a:buNone/>
              </a:pPr>
              <a:t>17</a:t>
            </a:fld>
            <a:endParaRPr lang="en-US" altLang="en-US" sz="1000">
              <a:solidFill>
                <a:srgbClr val="95B3D7"/>
              </a:solidFill>
            </a:endParaRPr>
          </a:p>
        </p:txBody>
      </p:sp>
      <p:pic>
        <p:nvPicPr>
          <p:cNvPr id="6" name="Picture 5">
            <a:extLst>
              <a:ext uri="{FF2B5EF4-FFF2-40B4-BE49-F238E27FC236}">
                <a16:creationId xmlns:a16="http://schemas.microsoft.com/office/drawing/2014/main" id="{65CA0B50-2E54-BC2F-67EC-79E0FB5D624E}"/>
              </a:ext>
            </a:extLst>
          </p:cNvPr>
          <p:cNvPicPr>
            <a:picLocks/>
          </p:cNvPicPr>
          <p:nvPr/>
        </p:nvPicPr>
        <p:blipFill>
          <a:blip r:embed="rId2"/>
          <a:stretch>
            <a:fillRect/>
          </a:stretch>
        </p:blipFill>
        <p:spPr>
          <a:xfrm>
            <a:off x="2518191" y="2016129"/>
            <a:ext cx="969917" cy="2825742"/>
          </a:xfrm>
          <a:prstGeom prst="rect">
            <a:avLst/>
          </a:prstGeom>
        </p:spPr>
      </p:pic>
      <p:pic>
        <p:nvPicPr>
          <p:cNvPr id="8" name="Picture 7">
            <a:extLst>
              <a:ext uri="{FF2B5EF4-FFF2-40B4-BE49-F238E27FC236}">
                <a16:creationId xmlns:a16="http://schemas.microsoft.com/office/drawing/2014/main" id="{58B1DAFA-9246-3447-59FF-D201CD7B802B}"/>
              </a:ext>
            </a:extLst>
          </p:cNvPr>
          <p:cNvPicPr>
            <a:picLocks/>
          </p:cNvPicPr>
          <p:nvPr/>
        </p:nvPicPr>
        <p:blipFill>
          <a:blip r:embed="rId3"/>
          <a:stretch>
            <a:fillRect/>
          </a:stretch>
        </p:blipFill>
        <p:spPr>
          <a:xfrm>
            <a:off x="5655893" y="2016375"/>
            <a:ext cx="1250662" cy="2825496"/>
          </a:xfrm>
          <a:prstGeom prst="rect">
            <a:avLst/>
          </a:prstGeom>
        </p:spPr>
      </p:pic>
      <p:sp>
        <p:nvSpPr>
          <p:cNvPr id="11" name="Content Placeholder 2">
            <a:extLst>
              <a:ext uri="{FF2B5EF4-FFF2-40B4-BE49-F238E27FC236}">
                <a16:creationId xmlns:a16="http://schemas.microsoft.com/office/drawing/2014/main" id="{25C5462E-C564-506D-5775-FD045949D0DE}"/>
              </a:ext>
            </a:extLst>
          </p:cNvPr>
          <p:cNvSpPr>
            <a:spLocks noGrp="1"/>
          </p:cNvSpPr>
          <p:nvPr>
            <p:ph idx="1"/>
          </p:nvPr>
        </p:nvSpPr>
        <p:spPr>
          <a:xfrm>
            <a:off x="3680619" y="2016375"/>
            <a:ext cx="1828800" cy="2597150"/>
          </a:xfrm>
        </p:spPr>
        <p:txBody>
          <a:bodyPr/>
          <a:lstStyle/>
          <a:p>
            <a:pPr marL="0" indent="0">
              <a:lnSpc>
                <a:spcPct val="107000"/>
              </a:lnSpc>
              <a:spcBef>
                <a:spcPct val="0"/>
              </a:spcBef>
              <a:buFont typeface="Arial" panose="020B0604020202020204" pitchFamily="34" charset="0"/>
              <a:buNone/>
            </a:pP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4</a:t>
            </a:r>
            <a:r>
              <a:rPr lang="en-US" altLang="en-US" sz="1500" baseline="30000" dirty="0">
                <a:solidFill>
                  <a:srgbClr val="333333"/>
                </a:solidFill>
                <a:latin typeface="Calibri" panose="020F0502020204030204" pitchFamily="34" charset="0"/>
                <a:ea typeface="Times New Roman" panose="02020603050405020304" pitchFamily="18" charset="0"/>
                <a:cs typeface="Calibri" panose="020F0502020204030204" pitchFamily="34" charset="0"/>
              </a:rPr>
              <a:t>th</a:t>
            </a: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Grade Webelos</a:t>
            </a:r>
          </a:p>
          <a:p>
            <a:pPr marL="0" indent="0">
              <a:lnSpc>
                <a:spcPct val="107000"/>
              </a:lnSpc>
              <a:spcBef>
                <a:spcPct val="0"/>
              </a:spcBef>
              <a:buFont typeface="Arial" panose="020B0604020202020204" pitchFamily="34" charset="0"/>
              <a:buNone/>
            </a:pPr>
            <a:endPar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Bef>
                <a:spcPct val="0"/>
              </a:spcBef>
              <a:buFont typeface="Arial" panose="020B0604020202020204" pitchFamily="34" charset="0"/>
              <a:buNone/>
            </a:pP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Blue Cub Scout Uniform</a:t>
            </a:r>
          </a:p>
          <a:p>
            <a:pPr marL="0" indent="0">
              <a:lnSpc>
                <a:spcPct val="107000"/>
              </a:lnSpc>
              <a:spcBef>
                <a:spcPct val="0"/>
              </a:spcBef>
              <a:buFont typeface="Arial" panose="020B0604020202020204" pitchFamily="34" charset="0"/>
              <a:buNone/>
            </a:pPr>
            <a:endPar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Bef>
                <a:spcPct val="0"/>
              </a:spcBef>
              <a:buFont typeface="Arial" panose="020B0604020202020204" pitchFamily="34" charset="0"/>
              <a:buNone/>
            </a:pP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Webelos Hat</a:t>
            </a:r>
          </a:p>
          <a:p>
            <a:pPr marL="0" indent="0">
              <a:lnSpc>
                <a:spcPct val="107000"/>
              </a:lnSpc>
              <a:spcBef>
                <a:spcPct val="0"/>
              </a:spcBef>
              <a:buFont typeface="Arial" panose="020B0604020202020204" pitchFamily="34" charset="0"/>
              <a:buNone/>
            </a:pPr>
            <a:endPar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Bef>
                <a:spcPct val="0"/>
              </a:spcBef>
              <a:buFont typeface="Arial" panose="020B0604020202020204" pitchFamily="34" charset="0"/>
              <a:buNone/>
            </a:pP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Webelos Neckerchief</a:t>
            </a:r>
          </a:p>
        </p:txBody>
      </p:sp>
      <p:sp>
        <p:nvSpPr>
          <p:cNvPr id="12" name="Content Placeholder 2">
            <a:extLst>
              <a:ext uri="{FF2B5EF4-FFF2-40B4-BE49-F238E27FC236}">
                <a16:creationId xmlns:a16="http://schemas.microsoft.com/office/drawing/2014/main" id="{18FFB417-7535-B304-A8C3-8BE018F26698}"/>
              </a:ext>
            </a:extLst>
          </p:cNvPr>
          <p:cNvSpPr txBox="1">
            <a:spLocks/>
          </p:cNvSpPr>
          <p:nvPr/>
        </p:nvSpPr>
        <p:spPr bwMode="auto">
          <a:xfrm>
            <a:off x="7114699" y="2016129"/>
            <a:ext cx="18288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MS PGothic" panose="020B0600070205080204"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MS PGothic"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MS PGothic"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7000"/>
              </a:lnSpc>
              <a:spcBef>
                <a:spcPct val="0"/>
              </a:spcBef>
              <a:buFont typeface="Arial" panose="020B0604020202020204" pitchFamily="34" charset="0"/>
              <a:buNone/>
            </a:pP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5</a:t>
            </a:r>
            <a:r>
              <a:rPr lang="en-US" altLang="en-US" sz="1500" baseline="30000" dirty="0">
                <a:solidFill>
                  <a:srgbClr val="333333"/>
                </a:solidFill>
                <a:latin typeface="Calibri" panose="020F0502020204030204" pitchFamily="34" charset="0"/>
                <a:ea typeface="Times New Roman" panose="02020603050405020304" pitchFamily="18" charset="0"/>
                <a:cs typeface="Calibri" panose="020F0502020204030204" pitchFamily="34" charset="0"/>
              </a:rPr>
              <a:t>th</a:t>
            </a: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Grade Arrow of Light</a:t>
            </a:r>
          </a:p>
          <a:p>
            <a:pPr marL="0" indent="0">
              <a:lnSpc>
                <a:spcPct val="107000"/>
              </a:lnSpc>
              <a:spcBef>
                <a:spcPct val="0"/>
              </a:spcBef>
              <a:buFont typeface="Arial" panose="020B0604020202020204" pitchFamily="34" charset="0"/>
              <a:buNone/>
            </a:pPr>
            <a:endPar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Bef>
                <a:spcPct val="0"/>
              </a:spcBef>
              <a:buFont typeface="Arial" panose="020B0604020202020204" pitchFamily="34" charset="0"/>
              <a:buNone/>
            </a:pP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Scouts BSA Uniform</a:t>
            </a:r>
          </a:p>
          <a:p>
            <a:pPr marL="0" indent="0">
              <a:lnSpc>
                <a:spcPct val="107000"/>
              </a:lnSpc>
              <a:spcBef>
                <a:spcPct val="0"/>
              </a:spcBef>
              <a:buFont typeface="Arial" panose="020B0604020202020204" pitchFamily="34" charset="0"/>
              <a:buNone/>
            </a:pP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Tan Shift</a:t>
            </a:r>
          </a:p>
          <a:p>
            <a:pPr marL="0" indent="0">
              <a:lnSpc>
                <a:spcPct val="107000"/>
              </a:lnSpc>
              <a:spcBef>
                <a:spcPct val="0"/>
              </a:spcBef>
              <a:buFont typeface="Arial" panose="020B0604020202020204" pitchFamily="34" charset="0"/>
              <a:buNone/>
            </a:pP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Green Bottoms</a:t>
            </a:r>
          </a:p>
          <a:p>
            <a:pPr marL="0" indent="0">
              <a:lnSpc>
                <a:spcPct val="107000"/>
              </a:lnSpc>
              <a:spcBef>
                <a:spcPct val="0"/>
              </a:spcBef>
              <a:buFont typeface="Arial" panose="020B0604020202020204" pitchFamily="34" charset="0"/>
              <a:buNone/>
            </a:pPr>
            <a:endPar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Bef>
                <a:spcPct val="0"/>
              </a:spcBef>
              <a:buFont typeface="Arial" panose="020B0604020202020204" pitchFamily="34" charset="0"/>
              <a:buNone/>
            </a:pP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There will not be an Arrow of Light Hat or Neckerchief</a:t>
            </a:r>
          </a:p>
        </p:txBody>
      </p:sp>
    </p:spTree>
    <p:extLst>
      <p:ext uri="{BB962C8B-B14F-4D97-AF65-F5344CB8AC3E}">
        <p14:creationId xmlns:p14="http://schemas.microsoft.com/office/powerpoint/2010/main" val="126553873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8">
            <a:extLst>
              <a:ext uri="{FF2B5EF4-FFF2-40B4-BE49-F238E27FC236}">
                <a16:creationId xmlns:a16="http://schemas.microsoft.com/office/drawing/2014/main" id="{27C79C2A-EDC8-F52B-313E-06AE6B47EF3E}"/>
              </a:ext>
            </a:extLst>
          </p:cNvPr>
          <p:cNvSpPr>
            <a:spLocks noGrp="1"/>
          </p:cNvSpPr>
          <p:nvPr>
            <p:ph type="title"/>
          </p:nvPr>
        </p:nvSpPr>
        <p:spPr>
          <a:xfrm>
            <a:off x="2408238" y="274638"/>
            <a:ext cx="6278562" cy="1143000"/>
          </a:xfrm>
        </p:spPr>
        <p:txBody>
          <a:bodyPr/>
          <a:lstStyle/>
          <a:p>
            <a:pPr eaLnBrk="1" hangingPunct="1"/>
            <a:r>
              <a:rPr lang="en-US" altLang="en-US" dirty="0">
                <a:latin typeface="Helvetica" panose="020B0604020202020204" pitchFamily="34" charset="0"/>
              </a:rPr>
              <a:t>Simply the Uniform (Lion Rank)</a:t>
            </a:r>
          </a:p>
        </p:txBody>
      </p:sp>
      <p:sp>
        <p:nvSpPr>
          <p:cNvPr id="14340" name="Slide Number Placeholder 5">
            <a:extLst>
              <a:ext uri="{FF2B5EF4-FFF2-40B4-BE49-F238E27FC236}">
                <a16:creationId xmlns:a16="http://schemas.microsoft.com/office/drawing/2014/main" id="{BB02286F-0C30-3C5D-3431-1BB807292FC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629FF599-65BA-414E-B69F-E7986EEB2CE0}" type="slidenum">
              <a:rPr lang="en-US" altLang="en-US" sz="1000" smtClean="0">
                <a:solidFill>
                  <a:srgbClr val="95B3D7"/>
                </a:solidFill>
              </a:rPr>
              <a:pPr>
                <a:spcBef>
                  <a:spcPct val="0"/>
                </a:spcBef>
                <a:buFontTx/>
                <a:buNone/>
              </a:pPr>
              <a:t>18</a:t>
            </a:fld>
            <a:endParaRPr lang="en-US" altLang="en-US" sz="1000">
              <a:solidFill>
                <a:srgbClr val="95B3D7"/>
              </a:solidFill>
            </a:endParaRPr>
          </a:p>
        </p:txBody>
      </p:sp>
      <p:pic>
        <p:nvPicPr>
          <p:cNvPr id="9" name="Picture 8">
            <a:extLst>
              <a:ext uri="{FF2B5EF4-FFF2-40B4-BE49-F238E27FC236}">
                <a16:creationId xmlns:a16="http://schemas.microsoft.com/office/drawing/2014/main" id="{D57C171A-C779-4CC7-B4EB-E45013A0E12C}"/>
              </a:ext>
            </a:extLst>
          </p:cNvPr>
          <p:cNvPicPr>
            <a:picLocks noChangeAspect="1"/>
          </p:cNvPicPr>
          <p:nvPr/>
        </p:nvPicPr>
        <p:blipFill>
          <a:blip r:embed="rId2"/>
          <a:stretch>
            <a:fillRect/>
          </a:stretch>
        </p:blipFill>
        <p:spPr>
          <a:xfrm>
            <a:off x="3823258" y="1671392"/>
            <a:ext cx="3372321" cy="3515216"/>
          </a:xfrm>
          <a:prstGeom prst="rect">
            <a:avLst/>
          </a:prstGeom>
        </p:spPr>
      </p:pic>
    </p:spTree>
    <p:extLst>
      <p:ext uri="{BB962C8B-B14F-4D97-AF65-F5344CB8AC3E}">
        <p14:creationId xmlns:p14="http://schemas.microsoft.com/office/powerpoint/2010/main" val="328546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8">
            <a:extLst>
              <a:ext uri="{FF2B5EF4-FFF2-40B4-BE49-F238E27FC236}">
                <a16:creationId xmlns:a16="http://schemas.microsoft.com/office/drawing/2014/main" id="{27C79C2A-EDC8-F52B-313E-06AE6B47EF3E}"/>
              </a:ext>
            </a:extLst>
          </p:cNvPr>
          <p:cNvSpPr>
            <a:spLocks noGrp="1"/>
          </p:cNvSpPr>
          <p:nvPr>
            <p:ph type="title"/>
          </p:nvPr>
        </p:nvSpPr>
        <p:spPr/>
        <p:txBody>
          <a:bodyPr/>
          <a:lstStyle/>
          <a:p>
            <a:pPr eaLnBrk="1" hangingPunct="1"/>
            <a:r>
              <a:rPr lang="en-US" altLang="en-US" dirty="0">
                <a:latin typeface="Helvetica" panose="020B0604020202020204" pitchFamily="34" charset="0"/>
              </a:rPr>
              <a:t>Simply the Uniform (Badges of Rank)</a:t>
            </a:r>
          </a:p>
        </p:txBody>
      </p:sp>
      <p:sp>
        <p:nvSpPr>
          <p:cNvPr id="14340" name="Slide Number Placeholder 5">
            <a:extLst>
              <a:ext uri="{FF2B5EF4-FFF2-40B4-BE49-F238E27FC236}">
                <a16:creationId xmlns:a16="http://schemas.microsoft.com/office/drawing/2014/main" id="{BB02286F-0C30-3C5D-3431-1BB807292FC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629FF599-65BA-414E-B69F-E7986EEB2CE0}" type="slidenum">
              <a:rPr lang="en-US" altLang="en-US" sz="1000" smtClean="0">
                <a:solidFill>
                  <a:srgbClr val="95B3D7"/>
                </a:solidFill>
              </a:rPr>
              <a:pPr>
                <a:spcBef>
                  <a:spcPct val="0"/>
                </a:spcBef>
                <a:buFontTx/>
                <a:buNone/>
              </a:pPr>
              <a:t>19</a:t>
            </a:fld>
            <a:endParaRPr lang="en-US" altLang="en-US" sz="1000">
              <a:solidFill>
                <a:srgbClr val="95B3D7"/>
              </a:solidFill>
            </a:endParaRPr>
          </a:p>
        </p:txBody>
      </p:sp>
      <p:sp>
        <p:nvSpPr>
          <p:cNvPr id="5" name="Content Placeholder 2">
            <a:extLst>
              <a:ext uri="{FF2B5EF4-FFF2-40B4-BE49-F238E27FC236}">
                <a16:creationId xmlns:a16="http://schemas.microsoft.com/office/drawing/2014/main" id="{9687E7CC-9E63-F0E5-0308-405D0B2C25C5}"/>
              </a:ext>
            </a:extLst>
          </p:cNvPr>
          <p:cNvSpPr>
            <a:spLocks noGrp="1"/>
          </p:cNvSpPr>
          <p:nvPr>
            <p:ph idx="1"/>
          </p:nvPr>
        </p:nvSpPr>
        <p:spPr>
          <a:xfrm>
            <a:off x="2408238" y="1600200"/>
            <a:ext cx="6278562" cy="1009650"/>
          </a:xfrm>
        </p:spPr>
        <p:txBody>
          <a:bodyPr/>
          <a:lstStyle/>
          <a:p>
            <a:pPr marL="0" indent="0" algn="just">
              <a:lnSpc>
                <a:spcPct val="107000"/>
              </a:lnSpc>
              <a:spcBef>
                <a:spcPct val="0"/>
              </a:spcBef>
              <a:buFont typeface="Arial" panose="020B0604020202020204" pitchFamily="34" charset="0"/>
              <a:buNone/>
            </a:pPr>
            <a:r>
              <a:rPr lang="en-US" altLang="en-US" sz="18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Lion &gt;&gt;&gt; Bear badges of rank positions on the uniform is now based on the order earned.</a:t>
            </a:r>
          </a:p>
          <a:p>
            <a:pPr algn="just">
              <a:lnSpc>
                <a:spcPct val="107000"/>
              </a:lnSpc>
              <a:spcBef>
                <a:spcPct val="0"/>
              </a:spcBef>
            </a:pPr>
            <a:r>
              <a:rPr lang="en-US" altLang="en-US" sz="1600" dirty="0">
                <a:solidFill>
                  <a:srgbClr val="333333"/>
                </a:solidFill>
                <a:latin typeface="Calibri" panose="020F0502020204030204" pitchFamily="34" charset="0"/>
                <a:ea typeface="Times New Roman" panose="02020603050405020304" pitchFamily="18" charset="0"/>
                <a:cs typeface="Calibri" panose="020F0502020204030204" pitchFamily="34" charset="0"/>
              </a:rPr>
              <a:t>Current Cub Scouts do not need to change their uniform. </a:t>
            </a:r>
          </a:p>
          <a:p>
            <a:pPr marL="0" indent="0" algn="just">
              <a:lnSpc>
                <a:spcPct val="107000"/>
              </a:lnSpc>
              <a:spcBef>
                <a:spcPct val="0"/>
              </a:spcBef>
              <a:buFont typeface="Arial" panose="020B0604020202020204" pitchFamily="34" charset="0"/>
              <a:buNone/>
            </a:pPr>
            <a:endParaRPr lang="en-US" altLang="en-US" sz="17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70F776D3-8ACD-888C-E35C-6B9DE5C2BA0D}"/>
              </a:ext>
            </a:extLst>
          </p:cNvPr>
          <p:cNvPicPr>
            <a:picLocks noChangeAspect="1"/>
          </p:cNvPicPr>
          <p:nvPr/>
        </p:nvPicPr>
        <p:blipFill>
          <a:blip r:embed="rId2"/>
          <a:stretch>
            <a:fillRect/>
          </a:stretch>
        </p:blipFill>
        <p:spPr>
          <a:xfrm>
            <a:off x="2408238" y="2609850"/>
            <a:ext cx="3372321" cy="3515216"/>
          </a:xfrm>
          <a:prstGeom prst="rect">
            <a:avLst/>
          </a:prstGeom>
        </p:spPr>
      </p:pic>
      <p:pic>
        <p:nvPicPr>
          <p:cNvPr id="9" name="Picture 8">
            <a:extLst>
              <a:ext uri="{FF2B5EF4-FFF2-40B4-BE49-F238E27FC236}">
                <a16:creationId xmlns:a16="http://schemas.microsoft.com/office/drawing/2014/main" id="{D57C171A-C779-4CC7-B4EB-E45013A0E12C}"/>
              </a:ext>
            </a:extLst>
          </p:cNvPr>
          <p:cNvPicPr>
            <a:picLocks noChangeAspect="1"/>
          </p:cNvPicPr>
          <p:nvPr/>
        </p:nvPicPr>
        <p:blipFill>
          <a:blip r:embed="rId3"/>
          <a:stretch>
            <a:fillRect/>
          </a:stretch>
        </p:blipFill>
        <p:spPr>
          <a:xfrm>
            <a:off x="5943364" y="2714625"/>
            <a:ext cx="1686161" cy="1757608"/>
          </a:xfrm>
          <a:prstGeom prst="rect">
            <a:avLst/>
          </a:prstGeom>
        </p:spPr>
      </p:pic>
      <p:pic>
        <p:nvPicPr>
          <p:cNvPr id="11" name="Picture 10">
            <a:extLst>
              <a:ext uri="{FF2B5EF4-FFF2-40B4-BE49-F238E27FC236}">
                <a16:creationId xmlns:a16="http://schemas.microsoft.com/office/drawing/2014/main" id="{37344BF0-888D-D0DF-D450-1A012146E650}"/>
              </a:ext>
            </a:extLst>
          </p:cNvPr>
          <p:cNvPicPr>
            <a:picLocks noChangeAspect="1"/>
          </p:cNvPicPr>
          <p:nvPr/>
        </p:nvPicPr>
        <p:blipFill>
          <a:blip r:embed="rId4"/>
          <a:stretch>
            <a:fillRect/>
          </a:stretch>
        </p:blipFill>
        <p:spPr>
          <a:xfrm>
            <a:off x="7010166" y="4248151"/>
            <a:ext cx="1676634" cy="1748082"/>
          </a:xfrm>
          <a:prstGeom prst="rect">
            <a:avLst/>
          </a:prstGeom>
        </p:spPr>
      </p:pic>
    </p:spTree>
    <p:extLst>
      <p:ext uri="{BB962C8B-B14F-4D97-AF65-F5344CB8AC3E}">
        <p14:creationId xmlns:p14="http://schemas.microsoft.com/office/powerpoint/2010/main" val="295718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30FB75CA-55B6-FFE3-A96D-CC32A83CE715}"/>
              </a:ext>
            </a:extLst>
          </p:cNvPr>
          <p:cNvSpPr>
            <a:spLocks noGrp="1"/>
          </p:cNvSpPr>
          <p:nvPr>
            <p:ph type="title"/>
          </p:nvPr>
        </p:nvSpPr>
        <p:spPr/>
        <p:txBody>
          <a:bodyPr/>
          <a:lstStyle/>
          <a:p>
            <a:pPr eaLnBrk="1" hangingPunct="1"/>
            <a:r>
              <a:rPr lang="en-US" altLang="en-US">
                <a:latin typeface="Helvetica" panose="020B0604020202020204" pitchFamily="34" charset="0"/>
              </a:rPr>
              <a:t>Agenda</a:t>
            </a:r>
          </a:p>
        </p:txBody>
      </p:sp>
      <p:sp>
        <p:nvSpPr>
          <p:cNvPr id="12292" name="Slide Number Placeholder 4">
            <a:extLst>
              <a:ext uri="{FF2B5EF4-FFF2-40B4-BE49-F238E27FC236}">
                <a16:creationId xmlns:a16="http://schemas.microsoft.com/office/drawing/2014/main" id="{67E7D23D-AF6F-B7E9-6AFA-A56B82651048}"/>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FAAC22AB-99E5-4968-A72B-0DDF75A4D85B}" type="slidenum">
              <a:rPr lang="en-US" altLang="en-US" sz="1000" smtClean="0">
                <a:solidFill>
                  <a:srgbClr val="95B3D7"/>
                </a:solidFill>
              </a:rPr>
              <a:pPr>
                <a:spcBef>
                  <a:spcPct val="0"/>
                </a:spcBef>
                <a:buFontTx/>
                <a:buNone/>
              </a:pPr>
              <a:t>2</a:t>
            </a:fld>
            <a:endParaRPr lang="en-US" altLang="en-US" sz="1000">
              <a:solidFill>
                <a:srgbClr val="95B3D7"/>
              </a:solidFill>
            </a:endParaRPr>
          </a:p>
        </p:txBody>
      </p:sp>
      <p:pic>
        <p:nvPicPr>
          <p:cNvPr id="6" name="Picture 5">
            <a:extLst>
              <a:ext uri="{FF2B5EF4-FFF2-40B4-BE49-F238E27FC236}">
                <a16:creationId xmlns:a16="http://schemas.microsoft.com/office/drawing/2014/main" id="{5462A463-C54F-86BC-9FD7-37C5C246586C}"/>
              </a:ext>
            </a:extLst>
          </p:cNvPr>
          <p:cNvPicPr>
            <a:picLocks noChangeAspect="1"/>
          </p:cNvPicPr>
          <p:nvPr/>
        </p:nvPicPr>
        <p:blipFill>
          <a:blip r:embed="rId3"/>
          <a:stretch>
            <a:fillRect/>
          </a:stretch>
        </p:blipFill>
        <p:spPr>
          <a:xfrm>
            <a:off x="1722755" y="1733143"/>
            <a:ext cx="7170420" cy="3859690"/>
          </a:xfrm>
          <a:prstGeom prst="rect">
            <a:avLst/>
          </a:prstGeom>
        </p:spPr>
      </p:pic>
      <p:pic>
        <p:nvPicPr>
          <p:cNvPr id="7" name="Picture 6">
            <a:extLst>
              <a:ext uri="{FF2B5EF4-FFF2-40B4-BE49-F238E27FC236}">
                <a16:creationId xmlns:a16="http://schemas.microsoft.com/office/drawing/2014/main" id="{665043D2-A4CE-026C-CFF2-2D4D44370AAB}"/>
              </a:ext>
            </a:extLst>
          </p:cNvPr>
          <p:cNvPicPr>
            <a:picLocks noChangeAspect="1"/>
          </p:cNvPicPr>
          <p:nvPr/>
        </p:nvPicPr>
        <p:blipFill rotWithShape="1">
          <a:blip r:embed="rId3"/>
          <a:srcRect l="49300" t="17088" r="22653"/>
          <a:stretch/>
        </p:blipFill>
        <p:spPr>
          <a:xfrm>
            <a:off x="6865620" y="2392680"/>
            <a:ext cx="2011046" cy="3200153"/>
          </a:xfrm>
          <a:prstGeom prst="rect">
            <a:avLst/>
          </a:prstGeom>
        </p:spPr>
      </p:pic>
      <p:pic>
        <p:nvPicPr>
          <p:cNvPr id="10" name="Picture 9">
            <a:extLst>
              <a:ext uri="{FF2B5EF4-FFF2-40B4-BE49-F238E27FC236}">
                <a16:creationId xmlns:a16="http://schemas.microsoft.com/office/drawing/2014/main" id="{4D257D58-0988-5F41-E719-E168832246FC}"/>
              </a:ext>
            </a:extLst>
          </p:cNvPr>
          <p:cNvPicPr>
            <a:picLocks noChangeAspect="1"/>
          </p:cNvPicPr>
          <p:nvPr/>
        </p:nvPicPr>
        <p:blipFill rotWithShape="1">
          <a:blip r:embed="rId3"/>
          <a:srcRect l="76530" t="15113" r="1427"/>
          <a:stretch/>
        </p:blipFill>
        <p:spPr>
          <a:xfrm>
            <a:off x="5285105" y="2308860"/>
            <a:ext cx="1580515" cy="3276353"/>
          </a:xfrm>
          <a:prstGeom prst="rect">
            <a:avLst/>
          </a:prstGeom>
        </p:spPr>
      </p:pic>
      <p:sp>
        <p:nvSpPr>
          <p:cNvPr id="13" name="Rectangle 12">
            <a:extLst>
              <a:ext uri="{FF2B5EF4-FFF2-40B4-BE49-F238E27FC236}">
                <a16:creationId xmlns:a16="http://schemas.microsoft.com/office/drawing/2014/main" id="{01489D50-8BCD-1779-5B19-3EC579988E71}"/>
              </a:ext>
            </a:extLst>
          </p:cNvPr>
          <p:cNvSpPr/>
          <p:nvPr/>
        </p:nvSpPr>
        <p:spPr>
          <a:xfrm>
            <a:off x="5069523" y="4084320"/>
            <a:ext cx="358140" cy="25908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3B224C4-E49C-DFF3-3061-6A541347E414}"/>
              </a:ext>
            </a:extLst>
          </p:cNvPr>
          <p:cNvSpPr/>
          <p:nvPr/>
        </p:nvSpPr>
        <p:spPr>
          <a:xfrm>
            <a:off x="8543290" y="2865120"/>
            <a:ext cx="358140" cy="75438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B4C97C2-D6CC-7D02-2EFA-9A662B6CE38B}"/>
              </a:ext>
            </a:extLst>
          </p:cNvPr>
          <p:cNvSpPr/>
          <p:nvPr/>
        </p:nvSpPr>
        <p:spPr>
          <a:xfrm>
            <a:off x="8740140" y="4374286"/>
            <a:ext cx="125730" cy="99019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0F6EF49-BD80-B7D3-1082-6EB3141E08D8}"/>
              </a:ext>
            </a:extLst>
          </p:cNvPr>
          <p:cNvPicPr>
            <a:picLocks noChangeAspect="1"/>
          </p:cNvPicPr>
          <p:nvPr/>
        </p:nvPicPr>
        <p:blipFill>
          <a:blip r:embed="rId2"/>
          <a:stretch>
            <a:fillRect/>
          </a:stretch>
        </p:blipFill>
        <p:spPr>
          <a:xfrm>
            <a:off x="-635066" y="999576"/>
            <a:ext cx="13203147" cy="6449041"/>
          </a:xfrm>
          <a:prstGeom prst="rect">
            <a:avLst/>
          </a:prstGeom>
        </p:spPr>
      </p:pic>
      <p:sp>
        <p:nvSpPr>
          <p:cNvPr id="14338" name="Title 8">
            <a:extLst>
              <a:ext uri="{FF2B5EF4-FFF2-40B4-BE49-F238E27FC236}">
                <a16:creationId xmlns:a16="http://schemas.microsoft.com/office/drawing/2014/main" id="{27C79C2A-EDC8-F52B-313E-06AE6B47EF3E}"/>
              </a:ext>
            </a:extLst>
          </p:cNvPr>
          <p:cNvSpPr>
            <a:spLocks noGrp="1"/>
          </p:cNvSpPr>
          <p:nvPr>
            <p:ph type="title"/>
          </p:nvPr>
        </p:nvSpPr>
        <p:spPr/>
        <p:txBody>
          <a:bodyPr/>
          <a:lstStyle/>
          <a:p>
            <a:pPr eaLnBrk="1" hangingPunct="1"/>
            <a:r>
              <a:rPr lang="en-US" altLang="en-US" dirty="0">
                <a:latin typeface="Helvetica" panose="020B0604020202020204" pitchFamily="34" charset="0"/>
              </a:rPr>
              <a:t>Simply the Handbooks</a:t>
            </a:r>
            <a:endParaRPr lang="en-US" altLang="en-US" sz="2800" dirty="0">
              <a:latin typeface="Helvetica" panose="020B0604020202020204" pitchFamily="34" charset="0"/>
            </a:endParaRPr>
          </a:p>
        </p:txBody>
      </p:sp>
      <p:sp>
        <p:nvSpPr>
          <p:cNvPr id="14340" name="Slide Number Placeholder 5">
            <a:extLst>
              <a:ext uri="{FF2B5EF4-FFF2-40B4-BE49-F238E27FC236}">
                <a16:creationId xmlns:a16="http://schemas.microsoft.com/office/drawing/2014/main" id="{BB02286F-0C30-3C5D-3431-1BB807292FC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629FF599-65BA-414E-B69F-E7986EEB2CE0}" type="slidenum">
              <a:rPr lang="en-US" altLang="en-US" sz="1000" smtClean="0">
                <a:solidFill>
                  <a:srgbClr val="95B3D7"/>
                </a:solidFill>
              </a:rPr>
              <a:pPr>
                <a:spcBef>
                  <a:spcPct val="0"/>
                </a:spcBef>
                <a:buFontTx/>
                <a:buNone/>
              </a:pPr>
              <a:t>20</a:t>
            </a:fld>
            <a:endParaRPr lang="en-US" altLang="en-US" sz="1000">
              <a:solidFill>
                <a:srgbClr val="95B3D7"/>
              </a:solidFill>
            </a:endParaRPr>
          </a:p>
        </p:txBody>
      </p:sp>
      <p:pic>
        <p:nvPicPr>
          <p:cNvPr id="10" name="Picture 9" descr="A yellow and blue logo with a wolf face&#10;&#10;Description automatically generated">
            <a:extLst>
              <a:ext uri="{FF2B5EF4-FFF2-40B4-BE49-F238E27FC236}">
                <a16:creationId xmlns:a16="http://schemas.microsoft.com/office/drawing/2014/main" id="{068C0E2B-FB6D-9AFF-28BF-DA0F0C0C7617}"/>
              </a:ext>
            </a:extLst>
          </p:cNvPr>
          <p:cNvPicPr>
            <a:picLocks noChangeAspect="1"/>
          </p:cNvPicPr>
          <p:nvPr/>
        </p:nvPicPr>
        <p:blipFill>
          <a:blip r:embed="rId3"/>
          <a:stretch>
            <a:fillRect/>
          </a:stretch>
        </p:blipFill>
        <p:spPr>
          <a:xfrm>
            <a:off x="7572375" y="1246188"/>
            <a:ext cx="1114425" cy="1114425"/>
          </a:xfrm>
          <a:prstGeom prst="rect">
            <a:avLst/>
          </a:prstGeom>
        </p:spPr>
      </p:pic>
      <p:pic>
        <p:nvPicPr>
          <p:cNvPr id="11" name="Picture 10">
            <a:extLst>
              <a:ext uri="{FF2B5EF4-FFF2-40B4-BE49-F238E27FC236}">
                <a16:creationId xmlns:a16="http://schemas.microsoft.com/office/drawing/2014/main" id="{CD713941-6B9B-195C-AFBB-CB546AD6C1CD}"/>
              </a:ext>
            </a:extLst>
          </p:cNvPr>
          <p:cNvPicPr>
            <a:picLocks noChangeAspect="1"/>
          </p:cNvPicPr>
          <p:nvPr/>
        </p:nvPicPr>
        <p:blipFill>
          <a:blip r:embed="rId4"/>
          <a:stretch>
            <a:fillRect/>
          </a:stretch>
        </p:blipFill>
        <p:spPr>
          <a:xfrm>
            <a:off x="5433563" y="3609651"/>
            <a:ext cx="1463040" cy="2107990"/>
          </a:xfrm>
          <a:prstGeom prst="rect">
            <a:avLst/>
          </a:prstGeom>
        </p:spPr>
      </p:pic>
      <p:pic>
        <p:nvPicPr>
          <p:cNvPr id="12" name="Picture 11">
            <a:extLst>
              <a:ext uri="{FF2B5EF4-FFF2-40B4-BE49-F238E27FC236}">
                <a16:creationId xmlns:a16="http://schemas.microsoft.com/office/drawing/2014/main" id="{A47DC37D-77F3-05B6-71EC-33F6D44A8B07}"/>
              </a:ext>
            </a:extLst>
          </p:cNvPr>
          <p:cNvPicPr>
            <a:picLocks noChangeAspect="1"/>
          </p:cNvPicPr>
          <p:nvPr/>
        </p:nvPicPr>
        <p:blipFill>
          <a:blip r:embed="rId5"/>
          <a:stretch>
            <a:fillRect/>
          </a:stretch>
        </p:blipFill>
        <p:spPr>
          <a:xfrm>
            <a:off x="6943973" y="3623298"/>
            <a:ext cx="1450008" cy="2075688"/>
          </a:xfrm>
          <a:prstGeom prst="rect">
            <a:avLst/>
          </a:prstGeom>
        </p:spPr>
      </p:pic>
    </p:spTree>
    <p:extLst>
      <p:ext uri="{BB962C8B-B14F-4D97-AF65-F5344CB8AC3E}">
        <p14:creationId xmlns:p14="http://schemas.microsoft.com/office/powerpoint/2010/main" val="134580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8">
            <a:extLst>
              <a:ext uri="{FF2B5EF4-FFF2-40B4-BE49-F238E27FC236}">
                <a16:creationId xmlns:a16="http://schemas.microsoft.com/office/drawing/2014/main" id="{27C79C2A-EDC8-F52B-313E-06AE6B47EF3E}"/>
              </a:ext>
            </a:extLst>
          </p:cNvPr>
          <p:cNvSpPr>
            <a:spLocks noGrp="1"/>
          </p:cNvSpPr>
          <p:nvPr>
            <p:ph type="title"/>
          </p:nvPr>
        </p:nvSpPr>
        <p:spPr/>
        <p:txBody>
          <a:bodyPr/>
          <a:lstStyle/>
          <a:p>
            <a:pPr eaLnBrk="1" hangingPunct="1"/>
            <a:r>
              <a:rPr lang="en-US" altLang="en-US" dirty="0">
                <a:latin typeface="Helvetica" panose="020B0604020202020204" pitchFamily="34" charset="0"/>
              </a:rPr>
              <a:t>Simply the Handbooks</a:t>
            </a:r>
          </a:p>
        </p:txBody>
      </p:sp>
      <p:sp>
        <p:nvSpPr>
          <p:cNvPr id="14340" name="Slide Number Placeholder 5">
            <a:extLst>
              <a:ext uri="{FF2B5EF4-FFF2-40B4-BE49-F238E27FC236}">
                <a16:creationId xmlns:a16="http://schemas.microsoft.com/office/drawing/2014/main" id="{BB02286F-0C30-3C5D-3431-1BB807292FC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629FF599-65BA-414E-B69F-E7986EEB2CE0}" type="slidenum">
              <a:rPr lang="en-US" altLang="en-US" sz="1000" smtClean="0">
                <a:solidFill>
                  <a:srgbClr val="95B3D7"/>
                </a:solidFill>
              </a:rPr>
              <a:pPr>
                <a:spcBef>
                  <a:spcPct val="0"/>
                </a:spcBef>
                <a:buFontTx/>
                <a:buNone/>
              </a:pPr>
              <a:t>21</a:t>
            </a:fld>
            <a:endParaRPr lang="en-US" altLang="en-US" sz="1000">
              <a:solidFill>
                <a:srgbClr val="95B3D7"/>
              </a:solidFill>
            </a:endParaRPr>
          </a:p>
        </p:txBody>
      </p:sp>
      <p:pic>
        <p:nvPicPr>
          <p:cNvPr id="3" name="Picture 2">
            <a:extLst>
              <a:ext uri="{FF2B5EF4-FFF2-40B4-BE49-F238E27FC236}">
                <a16:creationId xmlns:a16="http://schemas.microsoft.com/office/drawing/2014/main" id="{39751FF6-EEBC-5D54-E2CB-E03DB9561029}"/>
              </a:ext>
            </a:extLst>
          </p:cNvPr>
          <p:cNvPicPr>
            <a:picLocks noChangeAspect="1"/>
          </p:cNvPicPr>
          <p:nvPr/>
        </p:nvPicPr>
        <p:blipFill>
          <a:blip r:embed="rId2"/>
          <a:stretch>
            <a:fillRect/>
          </a:stretch>
        </p:blipFill>
        <p:spPr>
          <a:xfrm rot="21061244">
            <a:off x="1965425" y="1565664"/>
            <a:ext cx="2138812" cy="3081661"/>
          </a:xfrm>
          <a:prstGeom prst="rect">
            <a:avLst/>
          </a:prstGeom>
        </p:spPr>
      </p:pic>
      <p:pic>
        <p:nvPicPr>
          <p:cNvPr id="6" name="Picture 5">
            <a:extLst>
              <a:ext uri="{FF2B5EF4-FFF2-40B4-BE49-F238E27FC236}">
                <a16:creationId xmlns:a16="http://schemas.microsoft.com/office/drawing/2014/main" id="{616274A5-B790-50DF-7BBE-2F6EC2DE003B}"/>
              </a:ext>
            </a:extLst>
          </p:cNvPr>
          <p:cNvPicPr>
            <a:picLocks noChangeAspect="1"/>
          </p:cNvPicPr>
          <p:nvPr/>
        </p:nvPicPr>
        <p:blipFill>
          <a:blip r:embed="rId3"/>
          <a:stretch>
            <a:fillRect/>
          </a:stretch>
        </p:blipFill>
        <p:spPr>
          <a:xfrm rot="623684">
            <a:off x="2668442" y="3161630"/>
            <a:ext cx="2168483" cy="3081528"/>
          </a:xfrm>
          <a:prstGeom prst="rect">
            <a:avLst/>
          </a:prstGeom>
        </p:spPr>
      </p:pic>
      <p:pic>
        <p:nvPicPr>
          <p:cNvPr id="8" name="Picture 7">
            <a:extLst>
              <a:ext uri="{FF2B5EF4-FFF2-40B4-BE49-F238E27FC236}">
                <a16:creationId xmlns:a16="http://schemas.microsoft.com/office/drawing/2014/main" id="{B494AF43-A17B-DA0E-6B6C-9C9EF0031FC6}"/>
              </a:ext>
            </a:extLst>
          </p:cNvPr>
          <p:cNvPicPr>
            <a:picLocks noChangeAspect="1"/>
          </p:cNvPicPr>
          <p:nvPr/>
        </p:nvPicPr>
        <p:blipFill>
          <a:blip r:embed="rId4"/>
          <a:stretch>
            <a:fillRect/>
          </a:stretch>
        </p:blipFill>
        <p:spPr>
          <a:xfrm>
            <a:off x="5181111" y="1521656"/>
            <a:ext cx="3505689" cy="4629796"/>
          </a:xfrm>
          <a:prstGeom prst="rect">
            <a:avLst/>
          </a:prstGeom>
        </p:spPr>
      </p:pic>
    </p:spTree>
    <p:extLst>
      <p:ext uri="{BB962C8B-B14F-4D97-AF65-F5344CB8AC3E}">
        <p14:creationId xmlns:p14="http://schemas.microsoft.com/office/powerpoint/2010/main" val="162421876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8">
            <a:extLst>
              <a:ext uri="{FF2B5EF4-FFF2-40B4-BE49-F238E27FC236}">
                <a16:creationId xmlns:a16="http://schemas.microsoft.com/office/drawing/2014/main" id="{27C79C2A-EDC8-F52B-313E-06AE6B47EF3E}"/>
              </a:ext>
            </a:extLst>
          </p:cNvPr>
          <p:cNvSpPr>
            <a:spLocks noGrp="1"/>
          </p:cNvSpPr>
          <p:nvPr>
            <p:ph type="title"/>
          </p:nvPr>
        </p:nvSpPr>
        <p:spPr/>
        <p:txBody>
          <a:bodyPr/>
          <a:lstStyle/>
          <a:p>
            <a:pPr eaLnBrk="1" hangingPunct="1"/>
            <a:r>
              <a:rPr lang="en-US" altLang="en-US" dirty="0">
                <a:latin typeface="Helvetica" panose="020B0604020202020204" pitchFamily="34" charset="0"/>
              </a:rPr>
              <a:t>Simply the Handbooks (Lions)</a:t>
            </a:r>
            <a:endParaRPr lang="en-US" altLang="en-US" sz="2800" dirty="0">
              <a:latin typeface="Helvetica" panose="020B0604020202020204" pitchFamily="34" charset="0"/>
            </a:endParaRPr>
          </a:p>
        </p:txBody>
      </p:sp>
      <p:sp>
        <p:nvSpPr>
          <p:cNvPr id="14340" name="Slide Number Placeholder 5">
            <a:extLst>
              <a:ext uri="{FF2B5EF4-FFF2-40B4-BE49-F238E27FC236}">
                <a16:creationId xmlns:a16="http://schemas.microsoft.com/office/drawing/2014/main" id="{BB02286F-0C30-3C5D-3431-1BB807292FC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629FF599-65BA-414E-B69F-E7986EEB2CE0}" type="slidenum">
              <a:rPr lang="en-US" altLang="en-US" sz="1000" smtClean="0">
                <a:solidFill>
                  <a:srgbClr val="95B3D7"/>
                </a:solidFill>
              </a:rPr>
              <a:pPr>
                <a:spcBef>
                  <a:spcPct val="0"/>
                </a:spcBef>
                <a:buFontTx/>
                <a:buNone/>
              </a:pPr>
              <a:t>22</a:t>
            </a:fld>
            <a:endParaRPr lang="en-US" altLang="en-US" sz="1000">
              <a:solidFill>
                <a:srgbClr val="95B3D7"/>
              </a:solidFill>
            </a:endParaRPr>
          </a:p>
        </p:txBody>
      </p:sp>
      <p:pic>
        <p:nvPicPr>
          <p:cNvPr id="3" name="Picture 2">
            <a:extLst>
              <a:ext uri="{FF2B5EF4-FFF2-40B4-BE49-F238E27FC236}">
                <a16:creationId xmlns:a16="http://schemas.microsoft.com/office/drawing/2014/main" id="{15CE7EAC-ED68-8B67-4DF8-4DB9BE11BD52}"/>
              </a:ext>
            </a:extLst>
          </p:cNvPr>
          <p:cNvPicPr>
            <a:picLocks noChangeAspect="1"/>
          </p:cNvPicPr>
          <p:nvPr/>
        </p:nvPicPr>
        <p:blipFill>
          <a:blip r:embed="rId2"/>
          <a:stretch>
            <a:fillRect/>
          </a:stretch>
        </p:blipFill>
        <p:spPr>
          <a:xfrm>
            <a:off x="2408238" y="1809750"/>
            <a:ext cx="6503132" cy="3944938"/>
          </a:xfrm>
          <a:prstGeom prst="rect">
            <a:avLst/>
          </a:prstGeom>
        </p:spPr>
      </p:pic>
    </p:spTree>
    <p:extLst>
      <p:ext uri="{BB962C8B-B14F-4D97-AF65-F5344CB8AC3E}">
        <p14:creationId xmlns:p14="http://schemas.microsoft.com/office/powerpoint/2010/main" val="205880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8">
            <a:extLst>
              <a:ext uri="{FF2B5EF4-FFF2-40B4-BE49-F238E27FC236}">
                <a16:creationId xmlns:a16="http://schemas.microsoft.com/office/drawing/2014/main" id="{27C79C2A-EDC8-F52B-313E-06AE6B47EF3E}"/>
              </a:ext>
            </a:extLst>
          </p:cNvPr>
          <p:cNvSpPr>
            <a:spLocks noGrp="1"/>
          </p:cNvSpPr>
          <p:nvPr>
            <p:ph type="title"/>
          </p:nvPr>
        </p:nvSpPr>
        <p:spPr/>
        <p:txBody>
          <a:bodyPr/>
          <a:lstStyle/>
          <a:p>
            <a:pPr eaLnBrk="1" hangingPunct="1"/>
            <a:r>
              <a:rPr lang="en-US" altLang="en-US" dirty="0">
                <a:latin typeface="Helvetica" panose="020B0604020202020204" pitchFamily="34" charset="0"/>
              </a:rPr>
              <a:t>Simply the Handbooks (Lions)</a:t>
            </a:r>
            <a:endParaRPr lang="en-US" altLang="en-US" sz="2800" dirty="0">
              <a:latin typeface="Helvetica" panose="020B0604020202020204" pitchFamily="34" charset="0"/>
            </a:endParaRPr>
          </a:p>
        </p:txBody>
      </p:sp>
      <p:sp>
        <p:nvSpPr>
          <p:cNvPr id="14340" name="Slide Number Placeholder 5">
            <a:extLst>
              <a:ext uri="{FF2B5EF4-FFF2-40B4-BE49-F238E27FC236}">
                <a16:creationId xmlns:a16="http://schemas.microsoft.com/office/drawing/2014/main" id="{BB02286F-0C30-3C5D-3431-1BB807292FC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629FF599-65BA-414E-B69F-E7986EEB2CE0}" type="slidenum">
              <a:rPr lang="en-US" altLang="en-US" sz="1000" smtClean="0">
                <a:solidFill>
                  <a:srgbClr val="95B3D7"/>
                </a:solidFill>
              </a:rPr>
              <a:pPr>
                <a:spcBef>
                  <a:spcPct val="0"/>
                </a:spcBef>
                <a:buFontTx/>
                <a:buNone/>
              </a:pPr>
              <a:t>23</a:t>
            </a:fld>
            <a:endParaRPr lang="en-US" altLang="en-US" sz="1000">
              <a:solidFill>
                <a:srgbClr val="95B3D7"/>
              </a:solidFill>
            </a:endParaRPr>
          </a:p>
        </p:txBody>
      </p:sp>
      <p:pic>
        <p:nvPicPr>
          <p:cNvPr id="4" name="Picture 3">
            <a:extLst>
              <a:ext uri="{FF2B5EF4-FFF2-40B4-BE49-F238E27FC236}">
                <a16:creationId xmlns:a16="http://schemas.microsoft.com/office/drawing/2014/main" id="{6BC1E5C7-5419-2200-B244-51AC3CC65516}"/>
              </a:ext>
            </a:extLst>
          </p:cNvPr>
          <p:cNvPicPr>
            <a:picLocks noChangeAspect="1"/>
          </p:cNvPicPr>
          <p:nvPr/>
        </p:nvPicPr>
        <p:blipFill>
          <a:blip r:embed="rId2"/>
          <a:stretch>
            <a:fillRect/>
          </a:stretch>
        </p:blipFill>
        <p:spPr>
          <a:xfrm>
            <a:off x="2390142" y="1789641"/>
            <a:ext cx="6220458" cy="3941064"/>
          </a:xfrm>
          <a:prstGeom prst="rect">
            <a:avLst/>
          </a:prstGeom>
        </p:spPr>
      </p:pic>
    </p:spTree>
    <p:extLst>
      <p:ext uri="{BB962C8B-B14F-4D97-AF65-F5344CB8AC3E}">
        <p14:creationId xmlns:p14="http://schemas.microsoft.com/office/powerpoint/2010/main" val="127572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8">
            <a:extLst>
              <a:ext uri="{FF2B5EF4-FFF2-40B4-BE49-F238E27FC236}">
                <a16:creationId xmlns:a16="http://schemas.microsoft.com/office/drawing/2014/main" id="{27C79C2A-EDC8-F52B-313E-06AE6B47EF3E}"/>
              </a:ext>
            </a:extLst>
          </p:cNvPr>
          <p:cNvSpPr>
            <a:spLocks noGrp="1"/>
          </p:cNvSpPr>
          <p:nvPr>
            <p:ph type="title"/>
          </p:nvPr>
        </p:nvSpPr>
        <p:spPr/>
        <p:txBody>
          <a:bodyPr/>
          <a:lstStyle/>
          <a:p>
            <a:pPr eaLnBrk="1" hangingPunct="1"/>
            <a:r>
              <a:rPr lang="en-US" altLang="en-US" dirty="0">
                <a:latin typeface="Helvetica" panose="020B0604020202020204" pitchFamily="34" charset="0"/>
              </a:rPr>
              <a:t>Simply the Handbooks (Tigers)</a:t>
            </a:r>
            <a:endParaRPr lang="en-US" altLang="en-US" sz="2800" dirty="0">
              <a:latin typeface="Helvetica" panose="020B0604020202020204" pitchFamily="34" charset="0"/>
            </a:endParaRPr>
          </a:p>
        </p:txBody>
      </p:sp>
      <p:sp>
        <p:nvSpPr>
          <p:cNvPr id="14340" name="Slide Number Placeholder 5">
            <a:extLst>
              <a:ext uri="{FF2B5EF4-FFF2-40B4-BE49-F238E27FC236}">
                <a16:creationId xmlns:a16="http://schemas.microsoft.com/office/drawing/2014/main" id="{BB02286F-0C30-3C5D-3431-1BB807292FC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629FF599-65BA-414E-B69F-E7986EEB2CE0}" type="slidenum">
              <a:rPr lang="en-US" altLang="en-US" sz="1000" smtClean="0">
                <a:solidFill>
                  <a:srgbClr val="95B3D7"/>
                </a:solidFill>
              </a:rPr>
              <a:pPr>
                <a:spcBef>
                  <a:spcPct val="0"/>
                </a:spcBef>
                <a:buFontTx/>
                <a:buNone/>
              </a:pPr>
              <a:t>24</a:t>
            </a:fld>
            <a:endParaRPr lang="en-US" altLang="en-US" sz="1000">
              <a:solidFill>
                <a:srgbClr val="95B3D7"/>
              </a:solidFill>
            </a:endParaRPr>
          </a:p>
        </p:txBody>
      </p:sp>
      <p:pic>
        <p:nvPicPr>
          <p:cNvPr id="4" name="Picture 3">
            <a:extLst>
              <a:ext uri="{FF2B5EF4-FFF2-40B4-BE49-F238E27FC236}">
                <a16:creationId xmlns:a16="http://schemas.microsoft.com/office/drawing/2014/main" id="{A0A2DEE5-1094-BD1B-E8B6-B07CDDF35BD8}"/>
              </a:ext>
            </a:extLst>
          </p:cNvPr>
          <p:cNvPicPr>
            <a:picLocks noChangeAspect="1"/>
          </p:cNvPicPr>
          <p:nvPr/>
        </p:nvPicPr>
        <p:blipFill>
          <a:blip r:embed="rId2"/>
          <a:stretch>
            <a:fillRect/>
          </a:stretch>
        </p:blipFill>
        <p:spPr>
          <a:xfrm>
            <a:off x="2408238" y="1809749"/>
            <a:ext cx="6188703" cy="3941064"/>
          </a:xfrm>
          <a:prstGeom prst="rect">
            <a:avLst/>
          </a:prstGeom>
        </p:spPr>
      </p:pic>
    </p:spTree>
    <p:extLst>
      <p:ext uri="{BB962C8B-B14F-4D97-AF65-F5344CB8AC3E}">
        <p14:creationId xmlns:p14="http://schemas.microsoft.com/office/powerpoint/2010/main" val="123277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8">
            <a:extLst>
              <a:ext uri="{FF2B5EF4-FFF2-40B4-BE49-F238E27FC236}">
                <a16:creationId xmlns:a16="http://schemas.microsoft.com/office/drawing/2014/main" id="{27C79C2A-EDC8-F52B-313E-06AE6B47EF3E}"/>
              </a:ext>
            </a:extLst>
          </p:cNvPr>
          <p:cNvSpPr>
            <a:spLocks noGrp="1"/>
          </p:cNvSpPr>
          <p:nvPr>
            <p:ph type="title"/>
          </p:nvPr>
        </p:nvSpPr>
        <p:spPr/>
        <p:txBody>
          <a:bodyPr/>
          <a:lstStyle/>
          <a:p>
            <a:pPr eaLnBrk="1" hangingPunct="1"/>
            <a:r>
              <a:rPr lang="en-US" altLang="en-US" dirty="0">
                <a:latin typeface="Helvetica" panose="020B0604020202020204" pitchFamily="34" charset="0"/>
              </a:rPr>
              <a:t>Simply the Handbooks (Tigers)</a:t>
            </a:r>
            <a:endParaRPr lang="en-US" altLang="en-US" sz="2800" dirty="0">
              <a:latin typeface="Helvetica" panose="020B0604020202020204" pitchFamily="34" charset="0"/>
            </a:endParaRPr>
          </a:p>
        </p:txBody>
      </p:sp>
      <p:sp>
        <p:nvSpPr>
          <p:cNvPr id="14340" name="Slide Number Placeholder 5">
            <a:extLst>
              <a:ext uri="{FF2B5EF4-FFF2-40B4-BE49-F238E27FC236}">
                <a16:creationId xmlns:a16="http://schemas.microsoft.com/office/drawing/2014/main" id="{BB02286F-0C30-3C5D-3431-1BB807292FC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629FF599-65BA-414E-B69F-E7986EEB2CE0}" type="slidenum">
              <a:rPr lang="en-US" altLang="en-US" sz="1000" smtClean="0">
                <a:solidFill>
                  <a:srgbClr val="95B3D7"/>
                </a:solidFill>
              </a:rPr>
              <a:pPr>
                <a:spcBef>
                  <a:spcPct val="0"/>
                </a:spcBef>
                <a:buFontTx/>
                <a:buNone/>
              </a:pPr>
              <a:t>25</a:t>
            </a:fld>
            <a:endParaRPr lang="en-US" altLang="en-US" sz="1000">
              <a:solidFill>
                <a:srgbClr val="95B3D7"/>
              </a:solidFill>
            </a:endParaRPr>
          </a:p>
        </p:txBody>
      </p:sp>
      <p:pic>
        <p:nvPicPr>
          <p:cNvPr id="3" name="Picture 2">
            <a:extLst>
              <a:ext uri="{FF2B5EF4-FFF2-40B4-BE49-F238E27FC236}">
                <a16:creationId xmlns:a16="http://schemas.microsoft.com/office/drawing/2014/main" id="{D41440A0-B539-AAD1-899A-3DBF9FAADE94}"/>
              </a:ext>
            </a:extLst>
          </p:cNvPr>
          <p:cNvPicPr>
            <a:picLocks noChangeAspect="1"/>
          </p:cNvPicPr>
          <p:nvPr/>
        </p:nvPicPr>
        <p:blipFill>
          <a:blip r:embed="rId2"/>
          <a:stretch>
            <a:fillRect/>
          </a:stretch>
        </p:blipFill>
        <p:spPr>
          <a:xfrm>
            <a:off x="2307304" y="1729886"/>
            <a:ext cx="6404229" cy="3941064"/>
          </a:xfrm>
          <a:prstGeom prst="rect">
            <a:avLst/>
          </a:prstGeom>
        </p:spPr>
      </p:pic>
    </p:spTree>
    <p:extLst>
      <p:ext uri="{BB962C8B-B14F-4D97-AF65-F5344CB8AC3E}">
        <p14:creationId xmlns:p14="http://schemas.microsoft.com/office/powerpoint/2010/main" val="209215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8">
            <a:extLst>
              <a:ext uri="{FF2B5EF4-FFF2-40B4-BE49-F238E27FC236}">
                <a16:creationId xmlns:a16="http://schemas.microsoft.com/office/drawing/2014/main" id="{27C79C2A-EDC8-F52B-313E-06AE6B47EF3E}"/>
              </a:ext>
            </a:extLst>
          </p:cNvPr>
          <p:cNvSpPr>
            <a:spLocks noGrp="1"/>
          </p:cNvSpPr>
          <p:nvPr>
            <p:ph type="title"/>
          </p:nvPr>
        </p:nvSpPr>
        <p:spPr/>
        <p:txBody>
          <a:bodyPr/>
          <a:lstStyle/>
          <a:p>
            <a:pPr eaLnBrk="1" hangingPunct="1"/>
            <a:r>
              <a:rPr lang="en-US" altLang="en-US" dirty="0">
                <a:latin typeface="Helvetica" panose="020B0604020202020204" pitchFamily="34" charset="0"/>
              </a:rPr>
              <a:t>Simply the Handbooks (Wolf)</a:t>
            </a:r>
            <a:endParaRPr lang="en-US" altLang="en-US" sz="2800" dirty="0">
              <a:latin typeface="Helvetica" panose="020B0604020202020204" pitchFamily="34" charset="0"/>
            </a:endParaRPr>
          </a:p>
        </p:txBody>
      </p:sp>
      <p:sp>
        <p:nvSpPr>
          <p:cNvPr id="14340" name="Slide Number Placeholder 5">
            <a:extLst>
              <a:ext uri="{FF2B5EF4-FFF2-40B4-BE49-F238E27FC236}">
                <a16:creationId xmlns:a16="http://schemas.microsoft.com/office/drawing/2014/main" id="{BB02286F-0C30-3C5D-3431-1BB807292FC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629FF599-65BA-414E-B69F-E7986EEB2CE0}" type="slidenum">
              <a:rPr lang="en-US" altLang="en-US" sz="1000" smtClean="0">
                <a:solidFill>
                  <a:srgbClr val="95B3D7"/>
                </a:solidFill>
              </a:rPr>
              <a:pPr>
                <a:spcBef>
                  <a:spcPct val="0"/>
                </a:spcBef>
                <a:buFontTx/>
                <a:buNone/>
              </a:pPr>
              <a:t>26</a:t>
            </a:fld>
            <a:endParaRPr lang="en-US" altLang="en-US" sz="1000">
              <a:solidFill>
                <a:srgbClr val="95B3D7"/>
              </a:solidFill>
            </a:endParaRPr>
          </a:p>
        </p:txBody>
      </p:sp>
      <p:pic>
        <p:nvPicPr>
          <p:cNvPr id="4" name="Picture 3">
            <a:extLst>
              <a:ext uri="{FF2B5EF4-FFF2-40B4-BE49-F238E27FC236}">
                <a16:creationId xmlns:a16="http://schemas.microsoft.com/office/drawing/2014/main" id="{03D019B6-775C-A4B4-0CB3-CCAB6EAB88FE}"/>
              </a:ext>
            </a:extLst>
          </p:cNvPr>
          <p:cNvPicPr>
            <a:picLocks noChangeAspect="1"/>
          </p:cNvPicPr>
          <p:nvPr/>
        </p:nvPicPr>
        <p:blipFill>
          <a:blip r:embed="rId2"/>
          <a:stretch>
            <a:fillRect/>
          </a:stretch>
        </p:blipFill>
        <p:spPr>
          <a:xfrm>
            <a:off x="2647615" y="1581150"/>
            <a:ext cx="5864934" cy="4248150"/>
          </a:xfrm>
          <a:prstGeom prst="rect">
            <a:avLst/>
          </a:prstGeom>
        </p:spPr>
      </p:pic>
    </p:spTree>
    <p:extLst>
      <p:ext uri="{BB962C8B-B14F-4D97-AF65-F5344CB8AC3E}">
        <p14:creationId xmlns:p14="http://schemas.microsoft.com/office/powerpoint/2010/main" val="74238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8">
            <a:extLst>
              <a:ext uri="{FF2B5EF4-FFF2-40B4-BE49-F238E27FC236}">
                <a16:creationId xmlns:a16="http://schemas.microsoft.com/office/drawing/2014/main" id="{411A7C1D-4710-F241-33AA-057C47A97E8C}"/>
              </a:ext>
            </a:extLst>
          </p:cNvPr>
          <p:cNvSpPr>
            <a:spLocks noGrp="1"/>
          </p:cNvSpPr>
          <p:nvPr>
            <p:ph type="title"/>
          </p:nvPr>
        </p:nvSpPr>
        <p:spPr/>
        <p:txBody>
          <a:bodyPr/>
          <a:lstStyle/>
          <a:p>
            <a:pPr eaLnBrk="1" hangingPunct="1"/>
            <a:r>
              <a:rPr lang="en-US" altLang="en-US" dirty="0">
                <a:latin typeface="Helvetica" panose="020B0604020202020204" pitchFamily="34" charset="0"/>
              </a:rPr>
              <a:t>Resources </a:t>
            </a:r>
          </a:p>
        </p:txBody>
      </p:sp>
      <p:sp>
        <p:nvSpPr>
          <p:cNvPr id="47108" name="Slide Number Placeholder 5">
            <a:extLst>
              <a:ext uri="{FF2B5EF4-FFF2-40B4-BE49-F238E27FC236}">
                <a16:creationId xmlns:a16="http://schemas.microsoft.com/office/drawing/2014/main" id="{2F72374A-7299-BBD1-F456-CA63B21C7EAE}"/>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9BD5BACC-B9F0-4F5F-A4B1-85C2EB3520DD}" type="slidenum">
              <a:rPr lang="en-US" altLang="en-US" sz="1000" smtClean="0">
                <a:solidFill>
                  <a:srgbClr val="95B3D7"/>
                </a:solidFill>
              </a:rPr>
              <a:pPr>
                <a:spcBef>
                  <a:spcPct val="0"/>
                </a:spcBef>
                <a:buFontTx/>
                <a:buNone/>
              </a:pPr>
              <a:t>27</a:t>
            </a:fld>
            <a:endParaRPr lang="en-US" altLang="en-US" sz="1000">
              <a:solidFill>
                <a:srgbClr val="95B3D7"/>
              </a:solidFill>
            </a:endParaRPr>
          </a:p>
        </p:txBody>
      </p:sp>
      <p:pic>
        <p:nvPicPr>
          <p:cNvPr id="4" name="Picture 3">
            <a:extLst>
              <a:ext uri="{FF2B5EF4-FFF2-40B4-BE49-F238E27FC236}">
                <a16:creationId xmlns:a16="http://schemas.microsoft.com/office/drawing/2014/main" id="{34B81F98-946F-6D04-FB4B-3C137E02A150}"/>
              </a:ext>
            </a:extLst>
          </p:cNvPr>
          <p:cNvPicPr>
            <a:picLocks noChangeAspect="1"/>
          </p:cNvPicPr>
          <p:nvPr/>
        </p:nvPicPr>
        <p:blipFill>
          <a:blip r:embed="rId2"/>
          <a:stretch>
            <a:fillRect/>
          </a:stretch>
        </p:blipFill>
        <p:spPr>
          <a:xfrm>
            <a:off x="5420355" y="541020"/>
            <a:ext cx="3375927" cy="4596230"/>
          </a:xfrm>
          <a:prstGeom prst="rect">
            <a:avLst/>
          </a:prstGeom>
        </p:spPr>
      </p:pic>
      <p:sp>
        <p:nvSpPr>
          <p:cNvPr id="3" name="TextBox 2">
            <a:extLst>
              <a:ext uri="{FF2B5EF4-FFF2-40B4-BE49-F238E27FC236}">
                <a16:creationId xmlns:a16="http://schemas.microsoft.com/office/drawing/2014/main" id="{C9E38C8D-B617-DCD5-AA7E-D3E50B065B85}"/>
              </a:ext>
            </a:extLst>
          </p:cNvPr>
          <p:cNvSpPr txBox="1"/>
          <p:nvPr/>
        </p:nvSpPr>
        <p:spPr>
          <a:xfrm>
            <a:off x="3223419" y="5499834"/>
            <a:ext cx="4572000" cy="646331"/>
          </a:xfrm>
          <a:prstGeom prst="rect">
            <a:avLst/>
          </a:prstGeom>
          <a:noFill/>
        </p:spPr>
        <p:txBody>
          <a:bodyPr wrap="square">
            <a:spAutoFit/>
          </a:bodyPr>
          <a:lstStyle/>
          <a:p>
            <a:r>
              <a:rPr lang="en-US" dirty="0">
                <a:hlinkClick r:id="rId3"/>
              </a:rPr>
              <a:t>https://www.scouting.org/programs/cub-scouts/adventures/</a:t>
            </a:r>
            <a:r>
              <a:rPr lang="en-US" dirty="0"/>
              <a:t> </a:t>
            </a:r>
          </a:p>
        </p:txBody>
      </p:sp>
    </p:spTree>
    <p:extLst>
      <p:ext uri="{BB962C8B-B14F-4D97-AF65-F5344CB8AC3E}">
        <p14:creationId xmlns:p14="http://schemas.microsoft.com/office/powerpoint/2010/main" val="2760323875"/>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8">
            <a:extLst>
              <a:ext uri="{FF2B5EF4-FFF2-40B4-BE49-F238E27FC236}">
                <a16:creationId xmlns:a16="http://schemas.microsoft.com/office/drawing/2014/main" id="{411A7C1D-4710-F241-33AA-057C47A97E8C}"/>
              </a:ext>
            </a:extLst>
          </p:cNvPr>
          <p:cNvSpPr>
            <a:spLocks noGrp="1"/>
          </p:cNvSpPr>
          <p:nvPr>
            <p:ph type="title"/>
          </p:nvPr>
        </p:nvSpPr>
        <p:spPr/>
        <p:txBody>
          <a:bodyPr/>
          <a:lstStyle/>
          <a:p>
            <a:pPr eaLnBrk="1" hangingPunct="1"/>
            <a:r>
              <a:rPr lang="en-US" altLang="en-US" dirty="0">
                <a:latin typeface="Helvetica" panose="020B0604020202020204" pitchFamily="34" charset="0"/>
              </a:rPr>
              <a:t>Activity Cards for Requirements</a:t>
            </a:r>
          </a:p>
        </p:txBody>
      </p:sp>
      <p:sp>
        <p:nvSpPr>
          <p:cNvPr id="47108" name="Slide Number Placeholder 5">
            <a:extLst>
              <a:ext uri="{FF2B5EF4-FFF2-40B4-BE49-F238E27FC236}">
                <a16:creationId xmlns:a16="http://schemas.microsoft.com/office/drawing/2014/main" id="{2F72374A-7299-BBD1-F456-CA63B21C7EAE}"/>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9BD5BACC-B9F0-4F5F-A4B1-85C2EB3520DD}" type="slidenum">
              <a:rPr lang="en-US" altLang="en-US" sz="1000" smtClean="0">
                <a:solidFill>
                  <a:srgbClr val="95B3D7"/>
                </a:solidFill>
              </a:rPr>
              <a:pPr>
                <a:spcBef>
                  <a:spcPct val="0"/>
                </a:spcBef>
                <a:buFontTx/>
                <a:buNone/>
              </a:pPr>
              <a:t>28</a:t>
            </a:fld>
            <a:endParaRPr lang="en-US" altLang="en-US" sz="1000">
              <a:solidFill>
                <a:srgbClr val="95B3D7"/>
              </a:solidFill>
            </a:endParaRPr>
          </a:p>
        </p:txBody>
      </p:sp>
      <p:pic>
        <p:nvPicPr>
          <p:cNvPr id="3" name="Picture 2">
            <a:extLst>
              <a:ext uri="{FF2B5EF4-FFF2-40B4-BE49-F238E27FC236}">
                <a16:creationId xmlns:a16="http://schemas.microsoft.com/office/drawing/2014/main" id="{69C55D6C-4979-E75F-38D2-1B4689E3D60C}"/>
              </a:ext>
            </a:extLst>
          </p:cNvPr>
          <p:cNvPicPr>
            <a:picLocks noChangeAspect="1"/>
          </p:cNvPicPr>
          <p:nvPr/>
        </p:nvPicPr>
        <p:blipFill>
          <a:blip r:embed="rId2"/>
          <a:stretch>
            <a:fillRect/>
          </a:stretch>
        </p:blipFill>
        <p:spPr>
          <a:xfrm>
            <a:off x="1478280" y="2189496"/>
            <a:ext cx="7353300" cy="3438212"/>
          </a:xfrm>
          <a:prstGeom prst="rect">
            <a:avLst/>
          </a:prstGeom>
        </p:spPr>
      </p:pic>
    </p:spTree>
    <p:extLst>
      <p:ext uri="{BB962C8B-B14F-4D97-AF65-F5344CB8AC3E}">
        <p14:creationId xmlns:p14="http://schemas.microsoft.com/office/powerpoint/2010/main" val="381876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8">
            <a:extLst>
              <a:ext uri="{FF2B5EF4-FFF2-40B4-BE49-F238E27FC236}">
                <a16:creationId xmlns:a16="http://schemas.microsoft.com/office/drawing/2014/main" id="{411A7C1D-4710-F241-33AA-057C47A97E8C}"/>
              </a:ext>
            </a:extLst>
          </p:cNvPr>
          <p:cNvSpPr>
            <a:spLocks noGrp="1"/>
          </p:cNvSpPr>
          <p:nvPr>
            <p:ph type="title"/>
          </p:nvPr>
        </p:nvSpPr>
        <p:spPr/>
        <p:txBody>
          <a:bodyPr/>
          <a:lstStyle/>
          <a:p>
            <a:pPr eaLnBrk="1" hangingPunct="1"/>
            <a:r>
              <a:rPr lang="en-US" altLang="en-US" dirty="0">
                <a:latin typeface="Helvetica" panose="020B0604020202020204" pitchFamily="34" charset="0"/>
              </a:rPr>
              <a:t>Activity Cards for Requirements</a:t>
            </a:r>
          </a:p>
        </p:txBody>
      </p:sp>
      <p:sp>
        <p:nvSpPr>
          <p:cNvPr id="47108" name="Slide Number Placeholder 5">
            <a:extLst>
              <a:ext uri="{FF2B5EF4-FFF2-40B4-BE49-F238E27FC236}">
                <a16:creationId xmlns:a16="http://schemas.microsoft.com/office/drawing/2014/main" id="{2F72374A-7299-BBD1-F456-CA63B21C7EAE}"/>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9BD5BACC-B9F0-4F5F-A4B1-85C2EB3520DD}" type="slidenum">
              <a:rPr lang="en-US" altLang="en-US" sz="1000" smtClean="0">
                <a:solidFill>
                  <a:srgbClr val="95B3D7"/>
                </a:solidFill>
              </a:rPr>
              <a:pPr>
                <a:spcBef>
                  <a:spcPct val="0"/>
                </a:spcBef>
                <a:buFontTx/>
                <a:buNone/>
              </a:pPr>
              <a:t>29</a:t>
            </a:fld>
            <a:endParaRPr lang="en-US" altLang="en-US" sz="1000">
              <a:solidFill>
                <a:srgbClr val="95B3D7"/>
              </a:solidFill>
            </a:endParaRPr>
          </a:p>
        </p:txBody>
      </p:sp>
      <p:pic>
        <p:nvPicPr>
          <p:cNvPr id="6" name="Picture 5">
            <a:extLst>
              <a:ext uri="{FF2B5EF4-FFF2-40B4-BE49-F238E27FC236}">
                <a16:creationId xmlns:a16="http://schemas.microsoft.com/office/drawing/2014/main" id="{D77D5CBB-1A31-3C26-9849-76A7E99738C6}"/>
              </a:ext>
            </a:extLst>
          </p:cNvPr>
          <p:cNvPicPr>
            <a:picLocks noChangeAspect="1"/>
          </p:cNvPicPr>
          <p:nvPr/>
        </p:nvPicPr>
        <p:blipFill>
          <a:blip r:embed="rId2"/>
          <a:stretch>
            <a:fillRect/>
          </a:stretch>
        </p:blipFill>
        <p:spPr>
          <a:xfrm>
            <a:off x="2503629" y="2423299"/>
            <a:ext cx="6106971" cy="2653526"/>
          </a:xfrm>
          <a:prstGeom prst="rect">
            <a:avLst/>
          </a:prstGeom>
        </p:spPr>
      </p:pic>
    </p:spTree>
    <p:extLst>
      <p:ext uri="{BB962C8B-B14F-4D97-AF65-F5344CB8AC3E}">
        <p14:creationId xmlns:p14="http://schemas.microsoft.com/office/powerpoint/2010/main" val="262720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8">
            <a:extLst>
              <a:ext uri="{FF2B5EF4-FFF2-40B4-BE49-F238E27FC236}">
                <a16:creationId xmlns:a16="http://schemas.microsoft.com/office/drawing/2014/main" id="{9E221848-6573-C038-268C-1DB62246556E}"/>
              </a:ext>
            </a:extLst>
          </p:cNvPr>
          <p:cNvSpPr>
            <a:spLocks noGrp="1"/>
          </p:cNvSpPr>
          <p:nvPr>
            <p:ph type="title"/>
          </p:nvPr>
        </p:nvSpPr>
        <p:spPr/>
        <p:txBody>
          <a:bodyPr/>
          <a:lstStyle/>
          <a:p>
            <a:pPr eaLnBrk="1" hangingPunct="1"/>
            <a:r>
              <a:rPr lang="en-US" altLang="en-US">
                <a:latin typeface="Helvetica" panose="020B0604020202020204" pitchFamily="34" charset="0"/>
              </a:rPr>
              <a:t>Bobcat Adventures</a:t>
            </a:r>
          </a:p>
        </p:txBody>
      </p:sp>
      <p:sp>
        <p:nvSpPr>
          <p:cNvPr id="19460" name="Slide Number Placeholder 5">
            <a:extLst>
              <a:ext uri="{FF2B5EF4-FFF2-40B4-BE49-F238E27FC236}">
                <a16:creationId xmlns:a16="http://schemas.microsoft.com/office/drawing/2014/main" id="{25175E3A-1FD7-9D60-135B-B8AA3A71EECF}"/>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D2B97CA5-CB76-4C1D-AC04-DA25967440AA}" type="slidenum">
              <a:rPr lang="en-US" altLang="en-US" sz="1000" smtClean="0">
                <a:solidFill>
                  <a:srgbClr val="95B3D7"/>
                </a:solidFill>
              </a:rPr>
              <a:pPr>
                <a:spcBef>
                  <a:spcPct val="0"/>
                </a:spcBef>
                <a:buFontTx/>
                <a:buNone/>
              </a:pPr>
              <a:t>3</a:t>
            </a:fld>
            <a:endParaRPr lang="en-US" altLang="en-US" sz="1000">
              <a:solidFill>
                <a:srgbClr val="95B3D7"/>
              </a:solidFill>
            </a:endParaRPr>
          </a:p>
        </p:txBody>
      </p:sp>
      <p:pic>
        <p:nvPicPr>
          <p:cNvPr id="6" name="Picture 5">
            <a:extLst>
              <a:ext uri="{FF2B5EF4-FFF2-40B4-BE49-F238E27FC236}">
                <a16:creationId xmlns:a16="http://schemas.microsoft.com/office/drawing/2014/main" id="{137DA612-EB18-3A8F-42CE-7A6220DD49DC}"/>
              </a:ext>
            </a:extLst>
          </p:cNvPr>
          <p:cNvPicPr>
            <a:picLocks noChangeAspect="1"/>
          </p:cNvPicPr>
          <p:nvPr/>
        </p:nvPicPr>
        <p:blipFill>
          <a:blip r:embed="rId2"/>
          <a:stretch>
            <a:fillRect/>
          </a:stretch>
        </p:blipFill>
        <p:spPr>
          <a:xfrm>
            <a:off x="1187450" y="2220675"/>
            <a:ext cx="7543800" cy="3512176"/>
          </a:xfrm>
          <a:prstGeom prst="rect">
            <a:avLst/>
          </a:prstGeom>
        </p:spPr>
      </p:pic>
    </p:spTree>
    <p:extLst>
      <p:ext uri="{BB962C8B-B14F-4D97-AF65-F5344CB8AC3E}">
        <p14:creationId xmlns:p14="http://schemas.microsoft.com/office/powerpoint/2010/main" val="2090070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8">
            <a:extLst>
              <a:ext uri="{FF2B5EF4-FFF2-40B4-BE49-F238E27FC236}">
                <a16:creationId xmlns:a16="http://schemas.microsoft.com/office/drawing/2014/main" id="{0A59F359-3D63-4CE3-CFE4-2C3328EEF143}"/>
              </a:ext>
            </a:extLst>
          </p:cNvPr>
          <p:cNvSpPr>
            <a:spLocks noGrp="1"/>
          </p:cNvSpPr>
          <p:nvPr>
            <p:ph type="title"/>
          </p:nvPr>
        </p:nvSpPr>
        <p:spPr>
          <a:xfrm>
            <a:off x="2481263" y="2373313"/>
            <a:ext cx="6278562" cy="2111375"/>
          </a:xfrm>
        </p:spPr>
        <p:txBody>
          <a:bodyPr/>
          <a:lstStyle/>
          <a:p>
            <a:pPr eaLnBrk="1" hangingPunct="1"/>
            <a:r>
              <a:rPr lang="en-US" altLang="en-US" dirty="0">
                <a:latin typeface="Helvetica" panose="020B0604020202020204" pitchFamily="34" charset="0"/>
              </a:rPr>
              <a:t>Webelos / Arrow of Light</a:t>
            </a:r>
          </a:p>
        </p:txBody>
      </p:sp>
      <p:sp>
        <p:nvSpPr>
          <p:cNvPr id="27651" name="Slide Number Placeholder 5">
            <a:extLst>
              <a:ext uri="{FF2B5EF4-FFF2-40B4-BE49-F238E27FC236}">
                <a16:creationId xmlns:a16="http://schemas.microsoft.com/office/drawing/2014/main" id="{CE8AE25D-DC09-A195-217B-3FAFAB7F1C66}"/>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EEC93064-5247-43FD-98C1-A415B56BFA91}" type="slidenum">
              <a:rPr lang="en-US" altLang="en-US" sz="1000" smtClean="0">
                <a:solidFill>
                  <a:srgbClr val="95B3D7"/>
                </a:solidFill>
              </a:rPr>
              <a:pPr>
                <a:spcBef>
                  <a:spcPct val="0"/>
                </a:spcBef>
                <a:buFontTx/>
                <a:buNone/>
              </a:pPr>
              <a:t>30</a:t>
            </a:fld>
            <a:endParaRPr lang="en-US" altLang="en-US" sz="1000">
              <a:solidFill>
                <a:srgbClr val="95B3D7"/>
              </a:solidFill>
            </a:endParaRPr>
          </a:p>
        </p:txBody>
      </p:sp>
    </p:spTree>
    <p:extLst>
      <p:ext uri="{BB962C8B-B14F-4D97-AF65-F5344CB8AC3E}">
        <p14:creationId xmlns:p14="http://schemas.microsoft.com/office/powerpoint/2010/main" val="1212265288"/>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8">
            <a:extLst>
              <a:ext uri="{FF2B5EF4-FFF2-40B4-BE49-F238E27FC236}">
                <a16:creationId xmlns:a16="http://schemas.microsoft.com/office/drawing/2014/main" id="{192A7952-AC36-8B94-06F5-C486C0511393}"/>
              </a:ext>
            </a:extLst>
          </p:cNvPr>
          <p:cNvSpPr>
            <a:spLocks noGrp="1"/>
          </p:cNvSpPr>
          <p:nvPr>
            <p:ph type="title"/>
          </p:nvPr>
        </p:nvSpPr>
        <p:spPr/>
        <p:txBody>
          <a:bodyPr/>
          <a:lstStyle/>
          <a:p>
            <a:pPr eaLnBrk="1" hangingPunct="1"/>
            <a:r>
              <a:rPr lang="en-US" altLang="en-US" dirty="0">
                <a:latin typeface="Helvetica" panose="020B0604020202020204" pitchFamily="34" charset="0"/>
              </a:rPr>
              <a:t>ATTENTION! Current 4</a:t>
            </a:r>
            <a:r>
              <a:rPr lang="en-US" altLang="en-US" baseline="30000" dirty="0">
                <a:latin typeface="Helvetica" panose="020B0604020202020204" pitchFamily="34" charset="0"/>
              </a:rPr>
              <a:t>th</a:t>
            </a:r>
            <a:r>
              <a:rPr lang="en-US" altLang="en-US" dirty="0">
                <a:latin typeface="Helvetica" panose="020B0604020202020204" pitchFamily="34" charset="0"/>
              </a:rPr>
              <a:t> grade Webelos</a:t>
            </a:r>
          </a:p>
        </p:txBody>
      </p:sp>
      <p:sp>
        <p:nvSpPr>
          <p:cNvPr id="3" name="Content Placeholder 2">
            <a:extLst>
              <a:ext uri="{FF2B5EF4-FFF2-40B4-BE49-F238E27FC236}">
                <a16:creationId xmlns:a16="http://schemas.microsoft.com/office/drawing/2014/main" id="{EEE475A3-0CDA-7A98-6810-5A64BF5983FC}"/>
              </a:ext>
            </a:extLst>
          </p:cNvPr>
          <p:cNvSpPr>
            <a:spLocks noGrp="1"/>
          </p:cNvSpPr>
          <p:nvPr>
            <p:ph idx="1"/>
          </p:nvPr>
        </p:nvSpPr>
        <p:spPr>
          <a:xfrm>
            <a:off x="3429000" y="1600200"/>
            <a:ext cx="5257800" cy="2514601"/>
          </a:xfrm>
        </p:spPr>
        <p:txBody>
          <a:bodyPr/>
          <a:lstStyle/>
          <a:p>
            <a:pPr marL="114300" indent="0">
              <a:spcBef>
                <a:spcPts val="0"/>
              </a:spcBef>
              <a:spcAft>
                <a:spcPts val="0"/>
              </a:spcAft>
              <a:buFont typeface="Arial" panose="020B0604020202020204" pitchFamily="34" charset="0"/>
              <a:buNone/>
              <a:defRPr/>
            </a:pPr>
            <a:endParaRPr lang="en-US" sz="180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114300" indent="0">
              <a:lnSpc>
                <a:spcPct val="107000"/>
              </a:lnSpc>
              <a:spcBef>
                <a:spcPts val="0"/>
              </a:spcBef>
              <a:spcAft>
                <a:spcPts val="800"/>
              </a:spcAft>
              <a:buFont typeface="Arial" panose="020B0604020202020204" pitchFamily="34" charset="0"/>
              <a:buNone/>
              <a:defRPr/>
            </a:pPr>
            <a:r>
              <a:rPr lang="en-US" sz="1800" dirty="0">
                <a:solidFill>
                  <a:srgbClr val="333333"/>
                </a:solidFill>
                <a:latin typeface="Calibri" panose="020F0502020204030204" pitchFamily="34" charset="0"/>
                <a:ea typeface="Times New Roman" panose="02020603050405020304" pitchFamily="18" charset="0"/>
                <a:cs typeface="Calibri" panose="020F0502020204030204" pitchFamily="34" charset="0"/>
              </a:rPr>
              <a:t>Current 4</a:t>
            </a:r>
            <a:r>
              <a:rPr lang="en-US" sz="1800" baseline="30000" dirty="0">
                <a:solidFill>
                  <a:srgbClr val="333333"/>
                </a:solidFill>
                <a:latin typeface="Calibri" panose="020F0502020204030204" pitchFamily="34" charset="0"/>
                <a:ea typeface="Times New Roman" panose="02020603050405020304" pitchFamily="18" charset="0"/>
                <a:cs typeface="Calibri" panose="020F0502020204030204" pitchFamily="34" charset="0"/>
              </a:rPr>
              <a:t>th</a:t>
            </a:r>
            <a:r>
              <a:rPr lang="en-US" sz="18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grade Webelos should NOT begin work on Arrow of Light. </a:t>
            </a:r>
          </a:p>
          <a:p>
            <a:pPr marL="114300" indent="0">
              <a:lnSpc>
                <a:spcPct val="107000"/>
              </a:lnSpc>
              <a:spcBef>
                <a:spcPts val="0"/>
              </a:spcBef>
              <a:spcAft>
                <a:spcPts val="800"/>
              </a:spcAft>
              <a:buFont typeface="Arial" panose="020B0604020202020204" pitchFamily="34" charset="0"/>
              <a:buNone/>
              <a:defRPr/>
            </a:pPr>
            <a:endParaRPr lang="en-US" sz="180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114300" indent="0">
              <a:lnSpc>
                <a:spcPct val="107000"/>
              </a:lnSpc>
              <a:spcBef>
                <a:spcPts val="0"/>
              </a:spcBef>
              <a:spcAft>
                <a:spcPts val="800"/>
              </a:spcAft>
              <a:buFont typeface="Arial" panose="020B0604020202020204" pitchFamily="34" charset="0"/>
              <a:buNone/>
              <a:defRPr/>
            </a:pPr>
            <a:r>
              <a:rPr lang="en-US" sz="1800" dirty="0">
                <a:solidFill>
                  <a:srgbClr val="333333"/>
                </a:solidFill>
                <a:latin typeface="Calibri" panose="020F0502020204030204" pitchFamily="34" charset="0"/>
                <a:ea typeface="Times New Roman" panose="02020603050405020304" pitchFamily="18" charset="0"/>
                <a:cs typeface="Calibri" panose="020F0502020204030204" pitchFamily="34" charset="0"/>
              </a:rPr>
              <a:t>Current 4</a:t>
            </a:r>
            <a:r>
              <a:rPr lang="en-US" sz="1800" baseline="30000" dirty="0">
                <a:solidFill>
                  <a:srgbClr val="333333"/>
                </a:solidFill>
                <a:latin typeface="Calibri" panose="020F0502020204030204" pitchFamily="34" charset="0"/>
                <a:ea typeface="Times New Roman" panose="02020603050405020304" pitchFamily="18" charset="0"/>
                <a:cs typeface="Calibri" panose="020F0502020204030204" pitchFamily="34" charset="0"/>
              </a:rPr>
              <a:t>th</a:t>
            </a:r>
            <a:r>
              <a:rPr lang="en-US" sz="18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grade Webelos should work on elective Adventures which will not be available next year as an Arrow of Light elective. </a:t>
            </a:r>
            <a:endParaRPr lang="en-US" sz="1800" b="0" dirty="0">
              <a:latin typeface="Calibri" panose="020F0502020204030204" pitchFamily="34" charset="0"/>
              <a:ea typeface="Calibri" panose="020F0502020204030204" pitchFamily="34" charset="0"/>
              <a:cs typeface="Times New Roman" panose="02020603050405020304" pitchFamily="18" charset="0"/>
            </a:endParaRPr>
          </a:p>
        </p:txBody>
      </p:sp>
      <p:sp>
        <p:nvSpPr>
          <p:cNvPr id="45060" name="Slide Number Placeholder 5">
            <a:extLst>
              <a:ext uri="{FF2B5EF4-FFF2-40B4-BE49-F238E27FC236}">
                <a16:creationId xmlns:a16="http://schemas.microsoft.com/office/drawing/2014/main" id="{2253E3D4-4FE3-70ED-3A1A-562478C7129E}"/>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A1001FDA-2F0F-482E-8540-454A8D32B37D}" type="slidenum">
              <a:rPr lang="en-US" altLang="en-US" sz="1000" smtClean="0">
                <a:solidFill>
                  <a:srgbClr val="95B3D7"/>
                </a:solidFill>
              </a:rPr>
              <a:pPr>
                <a:spcBef>
                  <a:spcPct val="0"/>
                </a:spcBef>
                <a:buFontTx/>
                <a:buNone/>
              </a:pPr>
              <a:t>31</a:t>
            </a:fld>
            <a:endParaRPr lang="en-US" altLang="en-US" sz="1000">
              <a:solidFill>
                <a:srgbClr val="95B3D7"/>
              </a:solidFill>
            </a:endParaRPr>
          </a:p>
        </p:txBody>
      </p:sp>
      <p:pic>
        <p:nvPicPr>
          <p:cNvPr id="4" name="Picture 3">
            <a:extLst>
              <a:ext uri="{FF2B5EF4-FFF2-40B4-BE49-F238E27FC236}">
                <a16:creationId xmlns:a16="http://schemas.microsoft.com/office/drawing/2014/main" id="{CF2FA23B-D855-CEFB-A908-12C41C2D6E48}"/>
              </a:ext>
            </a:extLst>
          </p:cNvPr>
          <p:cNvPicPr>
            <a:picLocks noChangeAspect="1"/>
          </p:cNvPicPr>
          <p:nvPr/>
        </p:nvPicPr>
        <p:blipFill>
          <a:blip r:embed="rId2"/>
          <a:stretch>
            <a:fillRect/>
          </a:stretch>
        </p:blipFill>
        <p:spPr>
          <a:xfrm>
            <a:off x="2408238" y="1704975"/>
            <a:ext cx="1038225" cy="1038225"/>
          </a:xfrm>
          <a:prstGeom prst="rect">
            <a:avLst/>
          </a:prstGeom>
        </p:spPr>
      </p:pic>
      <p:pic>
        <p:nvPicPr>
          <p:cNvPr id="6" name="Picture 5">
            <a:extLst>
              <a:ext uri="{FF2B5EF4-FFF2-40B4-BE49-F238E27FC236}">
                <a16:creationId xmlns:a16="http://schemas.microsoft.com/office/drawing/2014/main" id="{53DE148C-D9E5-6675-AF2B-D081AADCCA50}"/>
              </a:ext>
            </a:extLst>
          </p:cNvPr>
          <p:cNvPicPr>
            <a:picLocks noChangeAspect="1"/>
          </p:cNvPicPr>
          <p:nvPr/>
        </p:nvPicPr>
        <p:blipFill>
          <a:blip r:embed="rId3"/>
          <a:stretch>
            <a:fillRect/>
          </a:stretch>
        </p:blipFill>
        <p:spPr>
          <a:xfrm>
            <a:off x="2390774" y="2912222"/>
            <a:ext cx="1038226" cy="1038226"/>
          </a:xfrm>
          <a:prstGeom prst="rect">
            <a:avLst/>
          </a:prstGeom>
        </p:spPr>
      </p:pic>
      <p:pic>
        <p:nvPicPr>
          <p:cNvPr id="8" name="Picture 7">
            <a:extLst>
              <a:ext uri="{FF2B5EF4-FFF2-40B4-BE49-F238E27FC236}">
                <a16:creationId xmlns:a16="http://schemas.microsoft.com/office/drawing/2014/main" id="{4126E505-E462-AE9C-D3EF-BC8A12C80936}"/>
              </a:ext>
            </a:extLst>
          </p:cNvPr>
          <p:cNvPicPr>
            <a:picLocks noChangeAspect="1"/>
          </p:cNvPicPr>
          <p:nvPr/>
        </p:nvPicPr>
        <p:blipFill>
          <a:blip r:embed="rId4"/>
          <a:stretch>
            <a:fillRect/>
          </a:stretch>
        </p:blipFill>
        <p:spPr>
          <a:xfrm>
            <a:off x="2524124" y="4219576"/>
            <a:ext cx="5934076" cy="1131400"/>
          </a:xfrm>
          <a:prstGeom prst="rect">
            <a:avLst/>
          </a:prstGeom>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8">
            <a:extLst>
              <a:ext uri="{FF2B5EF4-FFF2-40B4-BE49-F238E27FC236}">
                <a16:creationId xmlns:a16="http://schemas.microsoft.com/office/drawing/2014/main" id="{27C79C2A-EDC8-F52B-313E-06AE6B47EF3E}"/>
              </a:ext>
            </a:extLst>
          </p:cNvPr>
          <p:cNvSpPr>
            <a:spLocks noGrp="1"/>
          </p:cNvSpPr>
          <p:nvPr>
            <p:ph type="title"/>
          </p:nvPr>
        </p:nvSpPr>
        <p:spPr/>
        <p:txBody>
          <a:bodyPr/>
          <a:lstStyle/>
          <a:p>
            <a:pPr eaLnBrk="1" hangingPunct="1"/>
            <a:r>
              <a:rPr lang="en-US" altLang="en-US" dirty="0">
                <a:latin typeface="Helvetica" panose="020B0604020202020204" pitchFamily="34" charset="0"/>
              </a:rPr>
              <a:t>Simply the Uniform</a:t>
            </a:r>
          </a:p>
        </p:txBody>
      </p:sp>
      <p:sp>
        <p:nvSpPr>
          <p:cNvPr id="14340" name="Slide Number Placeholder 5">
            <a:extLst>
              <a:ext uri="{FF2B5EF4-FFF2-40B4-BE49-F238E27FC236}">
                <a16:creationId xmlns:a16="http://schemas.microsoft.com/office/drawing/2014/main" id="{BB02286F-0C30-3C5D-3431-1BB807292FC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629FF599-65BA-414E-B69F-E7986EEB2CE0}" type="slidenum">
              <a:rPr lang="en-US" altLang="en-US" sz="1000" smtClean="0">
                <a:solidFill>
                  <a:srgbClr val="95B3D7"/>
                </a:solidFill>
              </a:rPr>
              <a:pPr>
                <a:spcBef>
                  <a:spcPct val="0"/>
                </a:spcBef>
                <a:buFontTx/>
                <a:buNone/>
              </a:pPr>
              <a:t>32</a:t>
            </a:fld>
            <a:endParaRPr lang="en-US" altLang="en-US" sz="1000">
              <a:solidFill>
                <a:srgbClr val="95B3D7"/>
              </a:solidFill>
            </a:endParaRPr>
          </a:p>
        </p:txBody>
      </p:sp>
      <p:pic>
        <p:nvPicPr>
          <p:cNvPr id="6" name="Picture 5">
            <a:extLst>
              <a:ext uri="{FF2B5EF4-FFF2-40B4-BE49-F238E27FC236}">
                <a16:creationId xmlns:a16="http://schemas.microsoft.com/office/drawing/2014/main" id="{65CA0B50-2E54-BC2F-67EC-79E0FB5D624E}"/>
              </a:ext>
            </a:extLst>
          </p:cNvPr>
          <p:cNvPicPr>
            <a:picLocks/>
          </p:cNvPicPr>
          <p:nvPr/>
        </p:nvPicPr>
        <p:blipFill>
          <a:blip r:embed="rId2"/>
          <a:stretch>
            <a:fillRect/>
          </a:stretch>
        </p:blipFill>
        <p:spPr>
          <a:xfrm>
            <a:off x="2518191" y="2016129"/>
            <a:ext cx="969917" cy="2825742"/>
          </a:xfrm>
          <a:prstGeom prst="rect">
            <a:avLst/>
          </a:prstGeom>
        </p:spPr>
      </p:pic>
      <p:pic>
        <p:nvPicPr>
          <p:cNvPr id="8" name="Picture 7">
            <a:extLst>
              <a:ext uri="{FF2B5EF4-FFF2-40B4-BE49-F238E27FC236}">
                <a16:creationId xmlns:a16="http://schemas.microsoft.com/office/drawing/2014/main" id="{58B1DAFA-9246-3447-59FF-D201CD7B802B}"/>
              </a:ext>
            </a:extLst>
          </p:cNvPr>
          <p:cNvPicPr>
            <a:picLocks/>
          </p:cNvPicPr>
          <p:nvPr/>
        </p:nvPicPr>
        <p:blipFill>
          <a:blip r:embed="rId3"/>
          <a:stretch>
            <a:fillRect/>
          </a:stretch>
        </p:blipFill>
        <p:spPr>
          <a:xfrm>
            <a:off x="5655893" y="2016375"/>
            <a:ext cx="1250662" cy="2825496"/>
          </a:xfrm>
          <a:prstGeom prst="rect">
            <a:avLst/>
          </a:prstGeom>
        </p:spPr>
      </p:pic>
      <p:sp>
        <p:nvSpPr>
          <p:cNvPr id="11" name="Content Placeholder 2">
            <a:extLst>
              <a:ext uri="{FF2B5EF4-FFF2-40B4-BE49-F238E27FC236}">
                <a16:creationId xmlns:a16="http://schemas.microsoft.com/office/drawing/2014/main" id="{25C5462E-C564-506D-5775-FD045949D0DE}"/>
              </a:ext>
            </a:extLst>
          </p:cNvPr>
          <p:cNvSpPr>
            <a:spLocks noGrp="1"/>
          </p:cNvSpPr>
          <p:nvPr>
            <p:ph idx="1"/>
          </p:nvPr>
        </p:nvSpPr>
        <p:spPr>
          <a:xfrm>
            <a:off x="3680619" y="2016375"/>
            <a:ext cx="1828800" cy="2597150"/>
          </a:xfrm>
        </p:spPr>
        <p:txBody>
          <a:bodyPr/>
          <a:lstStyle/>
          <a:p>
            <a:pPr marL="0" indent="0">
              <a:lnSpc>
                <a:spcPct val="107000"/>
              </a:lnSpc>
              <a:spcBef>
                <a:spcPct val="0"/>
              </a:spcBef>
              <a:buFont typeface="Arial" panose="020B0604020202020204" pitchFamily="34" charset="0"/>
              <a:buNone/>
            </a:pP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4</a:t>
            </a:r>
            <a:r>
              <a:rPr lang="en-US" altLang="en-US" sz="1500" baseline="30000" dirty="0">
                <a:solidFill>
                  <a:srgbClr val="333333"/>
                </a:solidFill>
                <a:latin typeface="Calibri" panose="020F0502020204030204" pitchFamily="34" charset="0"/>
                <a:ea typeface="Times New Roman" panose="02020603050405020304" pitchFamily="18" charset="0"/>
                <a:cs typeface="Calibri" panose="020F0502020204030204" pitchFamily="34" charset="0"/>
              </a:rPr>
              <a:t>th</a:t>
            </a: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Grade Webelos</a:t>
            </a:r>
          </a:p>
          <a:p>
            <a:pPr marL="0" indent="0">
              <a:lnSpc>
                <a:spcPct val="107000"/>
              </a:lnSpc>
              <a:spcBef>
                <a:spcPct val="0"/>
              </a:spcBef>
              <a:buFont typeface="Arial" panose="020B0604020202020204" pitchFamily="34" charset="0"/>
              <a:buNone/>
            </a:pPr>
            <a:endPar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Bef>
                <a:spcPct val="0"/>
              </a:spcBef>
              <a:buFont typeface="Arial" panose="020B0604020202020204" pitchFamily="34" charset="0"/>
              <a:buNone/>
            </a:pP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Blue Cub Scout Uniform</a:t>
            </a:r>
          </a:p>
          <a:p>
            <a:pPr marL="0" indent="0">
              <a:lnSpc>
                <a:spcPct val="107000"/>
              </a:lnSpc>
              <a:spcBef>
                <a:spcPct val="0"/>
              </a:spcBef>
              <a:buFont typeface="Arial" panose="020B0604020202020204" pitchFamily="34" charset="0"/>
              <a:buNone/>
            </a:pPr>
            <a:endPar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Bef>
                <a:spcPct val="0"/>
              </a:spcBef>
              <a:buFont typeface="Arial" panose="020B0604020202020204" pitchFamily="34" charset="0"/>
              <a:buNone/>
            </a:pP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Webelos Hat</a:t>
            </a:r>
          </a:p>
          <a:p>
            <a:pPr marL="0" indent="0">
              <a:lnSpc>
                <a:spcPct val="107000"/>
              </a:lnSpc>
              <a:spcBef>
                <a:spcPct val="0"/>
              </a:spcBef>
              <a:buFont typeface="Arial" panose="020B0604020202020204" pitchFamily="34" charset="0"/>
              <a:buNone/>
            </a:pPr>
            <a:endPar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Bef>
                <a:spcPct val="0"/>
              </a:spcBef>
              <a:buFont typeface="Arial" panose="020B0604020202020204" pitchFamily="34" charset="0"/>
              <a:buNone/>
            </a:pP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Webelos Neckerchief</a:t>
            </a:r>
          </a:p>
        </p:txBody>
      </p:sp>
      <p:sp>
        <p:nvSpPr>
          <p:cNvPr id="12" name="Content Placeholder 2">
            <a:extLst>
              <a:ext uri="{FF2B5EF4-FFF2-40B4-BE49-F238E27FC236}">
                <a16:creationId xmlns:a16="http://schemas.microsoft.com/office/drawing/2014/main" id="{18FFB417-7535-B304-A8C3-8BE018F26698}"/>
              </a:ext>
            </a:extLst>
          </p:cNvPr>
          <p:cNvSpPr txBox="1">
            <a:spLocks/>
          </p:cNvSpPr>
          <p:nvPr/>
        </p:nvSpPr>
        <p:spPr bwMode="auto">
          <a:xfrm>
            <a:off x="7114699" y="2016129"/>
            <a:ext cx="18288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MS PGothic" panose="020B0600070205080204"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MS PGothic"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MS PGothic"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7000"/>
              </a:lnSpc>
              <a:spcBef>
                <a:spcPct val="0"/>
              </a:spcBef>
              <a:buFont typeface="Arial" panose="020B0604020202020204" pitchFamily="34" charset="0"/>
              <a:buNone/>
            </a:pP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5</a:t>
            </a:r>
            <a:r>
              <a:rPr lang="en-US" altLang="en-US" sz="1500" baseline="30000" dirty="0">
                <a:solidFill>
                  <a:srgbClr val="333333"/>
                </a:solidFill>
                <a:latin typeface="Calibri" panose="020F0502020204030204" pitchFamily="34" charset="0"/>
                <a:ea typeface="Times New Roman" panose="02020603050405020304" pitchFamily="18" charset="0"/>
                <a:cs typeface="Calibri" panose="020F0502020204030204" pitchFamily="34" charset="0"/>
              </a:rPr>
              <a:t>th</a:t>
            </a: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 Grade Arrow of Light</a:t>
            </a:r>
          </a:p>
          <a:p>
            <a:pPr marL="0" indent="0">
              <a:lnSpc>
                <a:spcPct val="107000"/>
              </a:lnSpc>
              <a:spcBef>
                <a:spcPct val="0"/>
              </a:spcBef>
              <a:buFont typeface="Arial" panose="020B0604020202020204" pitchFamily="34" charset="0"/>
              <a:buNone/>
            </a:pPr>
            <a:endPar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Bef>
                <a:spcPct val="0"/>
              </a:spcBef>
              <a:buFont typeface="Arial" panose="020B0604020202020204" pitchFamily="34" charset="0"/>
              <a:buNone/>
            </a:pP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Scouts BSA Uniform</a:t>
            </a:r>
          </a:p>
          <a:p>
            <a:pPr marL="0" indent="0">
              <a:lnSpc>
                <a:spcPct val="107000"/>
              </a:lnSpc>
              <a:spcBef>
                <a:spcPct val="0"/>
              </a:spcBef>
              <a:buFont typeface="Arial" panose="020B0604020202020204" pitchFamily="34" charset="0"/>
              <a:buNone/>
            </a:pP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Tan Shift</a:t>
            </a:r>
          </a:p>
          <a:p>
            <a:pPr marL="0" indent="0">
              <a:lnSpc>
                <a:spcPct val="107000"/>
              </a:lnSpc>
              <a:spcBef>
                <a:spcPct val="0"/>
              </a:spcBef>
              <a:buFont typeface="Arial" panose="020B0604020202020204" pitchFamily="34" charset="0"/>
              <a:buNone/>
            </a:pP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Green Bottoms</a:t>
            </a:r>
          </a:p>
          <a:p>
            <a:pPr marL="0" indent="0">
              <a:lnSpc>
                <a:spcPct val="107000"/>
              </a:lnSpc>
              <a:spcBef>
                <a:spcPct val="0"/>
              </a:spcBef>
              <a:buFont typeface="Arial" panose="020B0604020202020204" pitchFamily="34" charset="0"/>
              <a:buNone/>
            </a:pPr>
            <a:endPar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Bef>
                <a:spcPct val="0"/>
              </a:spcBef>
              <a:buFont typeface="Arial" panose="020B0604020202020204" pitchFamily="34" charset="0"/>
              <a:buNone/>
            </a:pP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There will not be an Arrow of Light Hat or Neckerchief</a:t>
            </a:r>
          </a:p>
        </p:txBody>
      </p:sp>
    </p:spTree>
    <p:extLst>
      <p:ext uri="{BB962C8B-B14F-4D97-AF65-F5344CB8AC3E}">
        <p14:creationId xmlns:p14="http://schemas.microsoft.com/office/powerpoint/2010/main" val="558193565"/>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8">
            <a:extLst>
              <a:ext uri="{FF2B5EF4-FFF2-40B4-BE49-F238E27FC236}">
                <a16:creationId xmlns:a16="http://schemas.microsoft.com/office/drawing/2014/main" id="{27C79C2A-EDC8-F52B-313E-06AE6B47EF3E}"/>
              </a:ext>
            </a:extLst>
          </p:cNvPr>
          <p:cNvSpPr>
            <a:spLocks noGrp="1"/>
          </p:cNvSpPr>
          <p:nvPr>
            <p:ph type="title"/>
          </p:nvPr>
        </p:nvSpPr>
        <p:spPr/>
        <p:txBody>
          <a:bodyPr/>
          <a:lstStyle/>
          <a:p>
            <a:pPr eaLnBrk="1" hangingPunct="1"/>
            <a:r>
              <a:rPr lang="en-US" altLang="en-US" dirty="0">
                <a:latin typeface="Helvetica" panose="020B0604020202020204" pitchFamily="34" charset="0"/>
              </a:rPr>
              <a:t>Simply the Uniform</a:t>
            </a:r>
          </a:p>
        </p:txBody>
      </p:sp>
      <p:sp>
        <p:nvSpPr>
          <p:cNvPr id="14340" name="Slide Number Placeholder 5">
            <a:extLst>
              <a:ext uri="{FF2B5EF4-FFF2-40B4-BE49-F238E27FC236}">
                <a16:creationId xmlns:a16="http://schemas.microsoft.com/office/drawing/2014/main" id="{BB02286F-0C30-3C5D-3431-1BB807292FC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629FF599-65BA-414E-B69F-E7986EEB2CE0}" type="slidenum">
              <a:rPr lang="en-US" altLang="en-US" sz="1000" smtClean="0">
                <a:solidFill>
                  <a:srgbClr val="95B3D7"/>
                </a:solidFill>
              </a:rPr>
              <a:pPr>
                <a:spcBef>
                  <a:spcPct val="0"/>
                </a:spcBef>
                <a:buFontTx/>
                <a:buNone/>
              </a:pPr>
              <a:t>33</a:t>
            </a:fld>
            <a:endParaRPr lang="en-US" altLang="en-US" sz="1000">
              <a:solidFill>
                <a:srgbClr val="95B3D7"/>
              </a:solidFill>
            </a:endParaRPr>
          </a:p>
        </p:txBody>
      </p:sp>
      <p:pic>
        <p:nvPicPr>
          <p:cNvPr id="3" name="Picture 2">
            <a:extLst>
              <a:ext uri="{FF2B5EF4-FFF2-40B4-BE49-F238E27FC236}">
                <a16:creationId xmlns:a16="http://schemas.microsoft.com/office/drawing/2014/main" id="{363D1D4B-4B69-1CEA-2766-349CDAAF687D}"/>
              </a:ext>
            </a:extLst>
          </p:cNvPr>
          <p:cNvPicPr>
            <a:picLocks noChangeAspect="1"/>
          </p:cNvPicPr>
          <p:nvPr/>
        </p:nvPicPr>
        <p:blipFill>
          <a:blip r:embed="rId2"/>
          <a:stretch>
            <a:fillRect/>
          </a:stretch>
        </p:blipFill>
        <p:spPr>
          <a:xfrm>
            <a:off x="3886199" y="1417638"/>
            <a:ext cx="2676899" cy="3543795"/>
          </a:xfrm>
          <a:prstGeom prst="rect">
            <a:avLst/>
          </a:prstGeom>
        </p:spPr>
      </p:pic>
    </p:spTree>
    <p:extLst>
      <p:ext uri="{BB962C8B-B14F-4D97-AF65-F5344CB8AC3E}">
        <p14:creationId xmlns:p14="http://schemas.microsoft.com/office/powerpoint/2010/main" val="105459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8">
            <a:extLst>
              <a:ext uri="{FF2B5EF4-FFF2-40B4-BE49-F238E27FC236}">
                <a16:creationId xmlns:a16="http://schemas.microsoft.com/office/drawing/2014/main" id="{27C79C2A-EDC8-F52B-313E-06AE6B47EF3E}"/>
              </a:ext>
            </a:extLst>
          </p:cNvPr>
          <p:cNvSpPr>
            <a:spLocks noGrp="1"/>
          </p:cNvSpPr>
          <p:nvPr>
            <p:ph type="title"/>
          </p:nvPr>
        </p:nvSpPr>
        <p:spPr/>
        <p:txBody>
          <a:bodyPr/>
          <a:lstStyle/>
          <a:p>
            <a:pPr eaLnBrk="1" hangingPunct="1"/>
            <a:r>
              <a:rPr lang="en-US" altLang="en-US" dirty="0">
                <a:latin typeface="Helvetica" panose="020B0604020202020204" pitchFamily="34" charset="0"/>
              </a:rPr>
              <a:t>Simply the Uniform</a:t>
            </a:r>
          </a:p>
        </p:txBody>
      </p:sp>
      <p:sp>
        <p:nvSpPr>
          <p:cNvPr id="14340" name="Slide Number Placeholder 5">
            <a:extLst>
              <a:ext uri="{FF2B5EF4-FFF2-40B4-BE49-F238E27FC236}">
                <a16:creationId xmlns:a16="http://schemas.microsoft.com/office/drawing/2014/main" id="{BB02286F-0C30-3C5D-3431-1BB807292FC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629FF599-65BA-414E-B69F-E7986EEB2CE0}" type="slidenum">
              <a:rPr lang="en-US" altLang="en-US" sz="1000" smtClean="0">
                <a:solidFill>
                  <a:srgbClr val="95B3D7"/>
                </a:solidFill>
              </a:rPr>
              <a:pPr>
                <a:spcBef>
                  <a:spcPct val="0"/>
                </a:spcBef>
                <a:buFontTx/>
                <a:buNone/>
              </a:pPr>
              <a:t>34</a:t>
            </a:fld>
            <a:endParaRPr lang="en-US" altLang="en-US" sz="1000">
              <a:solidFill>
                <a:srgbClr val="95B3D7"/>
              </a:solidFill>
            </a:endParaRPr>
          </a:p>
        </p:txBody>
      </p:sp>
      <p:pic>
        <p:nvPicPr>
          <p:cNvPr id="4" name="Picture 3">
            <a:extLst>
              <a:ext uri="{FF2B5EF4-FFF2-40B4-BE49-F238E27FC236}">
                <a16:creationId xmlns:a16="http://schemas.microsoft.com/office/drawing/2014/main" id="{466C1D90-D8BC-436E-A97A-D381B74E3883}"/>
              </a:ext>
            </a:extLst>
          </p:cNvPr>
          <p:cNvPicPr>
            <a:picLocks noChangeAspect="1"/>
          </p:cNvPicPr>
          <p:nvPr/>
        </p:nvPicPr>
        <p:blipFill>
          <a:blip r:embed="rId2"/>
          <a:stretch>
            <a:fillRect/>
          </a:stretch>
        </p:blipFill>
        <p:spPr>
          <a:xfrm>
            <a:off x="5795042" y="1638050"/>
            <a:ext cx="1810003" cy="3581900"/>
          </a:xfrm>
          <a:prstGeom prst="rect">
            <a:avLst/>
          </a:prstGeom>
        </p:spPr>
      </p:pic>
      <p:pic>
        <p:nvPicPr>
          <p:cNvPr id="1026" name="Picture 2" descr="Webelos Colors - BSA CAC Scout Shop">
            <a:extLst>
              <a:ext uri="{FF2B5EF4-FFF2-40B4-BE49-F238E27FC236}">
                <a16:creationId xmlns:a16="http://schemas.microsoft.com/office/drawing/2014/main" id="{28791AF7-536B-CB77-11AD-865638983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726" y="1638050"/>
            <a:ext cx="1538288" cy="358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46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8">
            <a:extLst>
              <a:ext uri="{FF2B5EF4-FFF2-40B4-BE49-F238E27FC236}">
                <a16:creationId xmlns:a16="http://schemas.microsoft.com/office/drawing/2014/main" id="{41AF05BF-C9C5-2F01-3C1E-1CEA58AB4F1D}"/>
              </a:ext>
            </a:extLst>
          </p:cNvPr>
          <p:cNvSpPr>
            <a:spLocks noGrp="1"/>
          </p:cNvSpPr>
          <p:nvPr>
            <p:ph type="title"/>
          </p:nvPr>
        </p:nvSpPr>
        <p:spPr/>
        <p:txBody>
          <a:bodyPr/>
          <a:lstStyle/>
          <a:p>
            <a:pPr eaLnBrk="1" hangingPunct="1"/>
            <a:r>
              <a:rPr lang="en-US" altLang="en-US" dirty="0">
                <a:latin typeface="Helvetica" panose="020B0604020202020204" pitchFamily="34" charset="0"/>
              </a:rPr>
              <a:t>Cub Scout Advancement Trail</a:t>
            </a:r>
          </a:p>
        </p:txBody>
      </p:sp>
      <p:sp>
        <p:nvSpPr>
          <p:cNvPr id="16387" name="Slide Number Placeholder 5">
            <a:extLst>
              <a:ext uri="{FF2B5EF4-FFF2-40B4-BE49-F238E27FC236}">
                <a16:creationId xmlns:a16="http://schemas.microsoft.com/office/drawing/2014/main" id="{62C4A6C1-A0E9-DB17-C14A-D536758845E0}"/>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87AC7FFF-3888-4E43-A85F-083ABDF9970B}" type="slidenum">
              <a:rPr lang="en-US" altLang="en-US" sz="1000" smtClean="0">
                <a:solidFill>
                  <a:srgbClr val="95B3D7"/>
                </a:solidFill>
              </a:rPr>
              <a:pPr>
                <a:spcBef>
                  <a:spcPct val="0"/>
                </a:spcBef>
                <a:buFontTx/>
                <a:buNone/>
              </a:pPr>
              <a:t>35</a:t>
            </a:fld>
            <a:endParaRPr lang="en-US" altLang="en-US" sz="1000">
              <a:solidFill>
                <a:srgbClr val="95B3D7"/>
              </a:solidFill>
            </a:endParaRPr>
          </a:p>
        </p:txBody>
      </p:sp>
      <p:pic>
        <p:nvPicPr>
          <p:cNvPr id="5" name="Picture 4">
            <a:extLst>
              <a:ext uri="{FF2B5EF4-FFF2-40B4-BE49-F238E27FC236}">
                <a16:creationId xmlns:a16="http://schemas.microsoft.com/office/drawing/2014/main" id="{595501AA-F53A-D7EF-3254-4D8F36931DCA}"/>
              </a:ext>
            </a:extLst>
          </p:cNvPr>
          <p:cNvPicPr>
            <a:picLocks noChangeAspect="1"/>
          </p:cNvPicPr>
          <p:nvPr/>
        </p:nvPicPr>
        <p:blipFill>
          <a:blip r:embed="rId2"/>
          <a:stretch>
            <a:fillRect/>
          </a:stretch>
        </p:blipFill>
        <p:spPr>
          <a:xfrm>
            <a:off x="2258745" y="2873109"/>
            <a:ext cx="6634430" cy="3058057"/>
          </a:xfrm>
          <a:prstGeom prst="rect">
            <a:avLst/>
          </a:prstGeom>
        </p:spPr>
      </p:pic>
      <p:pic>
        <p:nvPicPr>
          <p:cNvPr id="4" name="Picture 3">
            <a:extLst>
              <a:ext uri="{FF2B5EF4-FFF2-40B4-BE49-F238E27FC236}">
                <a16:creationId xmlns:a16="http://schemas.microsoft.com/office/drawing/2014/main" id="{31DA5010-D770-CE2F-9AF6-9B085E197F4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258745" y="2873109"/>
            <a:ext cx="6634430" cy="3058057"/>
          </a:xfrm>
          <a:prstGeom prst="rect">
            <a:avLst/>
          </a:prstGeom>
        </p:spPr>
      </p:pic>
      <p:pic>
        <p:nvPicPr>
          <p:cNvPr id="6" name="Picture 5">
            <a:extLst>
              <a:ext uri="{FF2B5EF4-FFF2-40B4-BE49-F238E27FC236}">
                <a16:creationId xmlns:a16="http://schemas.microsoft.com/office/drawing/2014/main" id="{D656F457-30CF-7228-9667-1BD114B2194C}"/>
              </a:ext>
            </a:extLst>
          </p:cNvPr>
          <p:cNvPicPr>
            <a:picLocks noChangeAspect="1"/>
          </p:cNvPicPr>
          <p:nvPr/>
        </p:nvPicPr>
        <p:blipFill>
          <a:blip r:embed="rId5"/>
          <a:stretch>
            <a:fillRect/>
          </a:stretch>
        </p:blipFill>
        <p:spPr>
          <a:xfrm>
            <a:off x="6693602" y="2873108"/>
            <a:ext cx="1088461" cy="3058057"/>
          </a:xfrm>
          <a:prstGeom prst="rect">
            <a:avLst/>
          </a:prstGeom>
        </p:spPr>
      </p:pic>
      <p:sp>
        <p:nvSpPr>
          <p:cNvPr id="7" name="Rectangle: Rounded Corners 6">
            <a:extLst>
              <a:ext uri="{FF2B5EF4-FFF2-40B4-BE49-F238E27FC236}">
                <a16:creationId xmlns:a16="http://schemas.microsoft.com/office/drawing/2014/main" id="{A4C0BB7B-5C61-0B09-A571-E646AA45E482}"/>
              </a:ext>
            </a:extLst>
          </p:cNvPr>
          <p:cNvSpPr/>
          <p:nvPr/>
        </p:nvSpPr>
        <p:spPr>
          <a:xfrm>
            <a:off x="6610350" y="2782887"/>
            <a:ext cx="1247776" cy="3236913"/>
          </a:xfrm>
          <a:prstGeom prst="roundRect">
            <a:avLst/>
          </a:prstGeom>
          <a:noFill/>
          <a:ln w="60325">
            <a:solidFill>
              <a:srgbClr val="FF0000"/>
            </a:solidFill>
          </a:ln>
          <a:effectLst>
            <a:glow rad="139700">
              <a:schemeClr val="bg1"/>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94772112-2378-A127-0BFF-5F6CEDE8DAB8}"/>
              </a:ext>
            </a:extLst>
          </p:cNvPr>
          <p:cNvSpPr txBox="1">
            <a:spLocks/>
          </p:cNvSpPr>
          <p:nvPr/>
        </p:nvSpPr>
        <p:spPr bwMode="auto">
          <a:xfrm>
            <a:off x="2408238" y="1600200"/>
            <a:ext cx="627856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MS PGothic" panose="020B0600070205080204"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MS PGothic"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MS PGothic"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07000"/>
              </a:lnSpc>
              <a:spcBef>
                <a:spcPct val="0"/>
              </a:spcBef>
              <a:buFont typeface="Arial" panose="020B0604020202020204" pitchFamily="34" charset="0"/>
              <a:buNone/>
            </a:pPr>
            <a:r>
              <a:rPr lang="en-US" altLang="en-US" sz="18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Webelos will no longer be a program to prepare Cub Scouts for Scouts BSA. Webelos is now simply the 4th grade rank of Cub Scouts. This eliminates the terms Webelos 1 and Webelos 2</a:t>
            </a:r>
            <a:endParaRPr lang="en-US" altLang="en-US" sz="17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69608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8">
            <a:extLst>
              <a:ext uri="{FF2B5EF4-FFF2-40B4-BE49-F238E27FC236}">
                <a16:creationId xmlns:a16="http://schemas.microsoft.com/office/drawing/2014/main" id="{41AF05BF-C9C5-2F01-3C1E-1CEA58AB4F1D}"/>
              </a:ext>
            </a:extLst>
          </p:cNvPr>
          <p:cNvSpPr>
            <a:spLocks noGrp="1"/>
          </p:cNvSpPr>
          <p:nvPr>
            <p:ph type="title"/>
          </p:nvPr>
        </p:nvSpPr>
        <p:spPr/>
        <p:txBody>
          <a:bodyPr/>
          <a:lstStyle/>
          <a:p>
            <a:pPr eaLnBrk="1" hangingPunct="1"/>
            <a:r>
              <a:rPr lang="en-US" altLang="en-US" dirty="0">
                <a:latin typeface="Helvetica" panose="020B0604020202020204" pitchFamily="34" charset="0"/>
              </a:rPr>
              <a:t>Cub Scout Advancement Trail</a:t>
            </a:r>
          </a:p>
        </p:txBody>
      </p:sp>
      <p:sp>
        <p:nvSpPr>
          <p:cNvPr id="16387" name="Slide Number Placeholder 5">
            <a:extLst>
              <a:ext uri="{FF2B5EF4-FFF2-40B4-BE49-F238E27FC236}">
                <a16:creationId xmlns:a16="http://schemas.microsoft.com/office/drawing/2014/main" id="{62C4A6C1-A0E9-DB17-C14A-D536758845E0}"/>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87AC7FFF-3888-4E43-A85F-083ABDF9970B}" type="slidenum">
              <a:rPr lang="en-US" altLang="en-US" sz="1000" smtClean="0">
                <a:solidFill>
                  <a:srgbClr val="95B3D7"/>
                </a:solidFill>
              </a:rPr>
              <a:pPr>
                <a:spcBef>
                  <a:spcPct val="0"/>
                </a:spcBef>
                <a:buFontTx/>
                <a:buNone/>
              </a:pPr>
              <a:t>36</a:t>
            </a:fld>
            <a:endParaRPr lang="en-US" altLang="en-US" sz="1000">
              <a:solidFill>
                <a:srgbClr val="95B3D7"/>
              </a:solidFill>
            </a:endParaRPr>
          </a:p>
        </p:txBody>
      </p:sp>
      <p:pic>
        <p:nvPicPr>
          <p:cNvPr id="5" name="Picture 4">
            <a:extLst>
              <a:ext uri="{FF2B5EF4-FFF2-40B4-BE49-F238E27FC236}">
                <a16:creationId xmlns:a16="http://schemas.microsoft.com/office/drawing/2014/main" id="{595501AA-F53A-D7EF-3254-4D8F36931DCA}"/>
              </a:ext>
            </a:extLst>
          </p:cNvPr>
          <p:cNvPicPr>
            <a:picLocks noChangeAspect="1"/>
          </p:cNvPicPr>
          <p:nvPr/>
        </p:nvPicPr>
        <p:blipFill>
          <a:blip r:embed="rId2"/>
          <a:stretch>
            <a:fillRect/>
          </a:stretch>
        </p:blipFill>
        <p:spPr>
          <a:xfrm>
            <a:off x="2258745" y="2873109"/>
            <a:ext cx="6634430" cy="3058057"/>
          </a:xfrm>
          <a:prstGeom prst="rect">
            <a:avLst/>
          </a:prstGeom>
        </p:spPr>
      </p:pic>
      <p:pic>
        <p:nvPicPr>
          <p:cNvPr id="4" name="Picture 3">
            <a:extLst>
              <a:ext uri="{FF2B5EF4-FFF2-40B4-BE49-F238E27FC236}">
                <a16:creationId xmlns:a16="http://schemas.microsoft.com/office/drawing/2014/main" id="{31DA5010-D770-CE2F-9AF6-9B085E197F4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258745" y="2873109"/>
            <a:ext cx="6634430" cy="3058057"/>
          </a:xfrm>
          <a:prstGeom prst="rect">
            <a:avLst/>
          </a:prstGeom>
        </p:spPr>
      </p:pic>
      <p:sp>
        <p:nvSpPr>
          <p:cNvPr id="8" name="Content Placeholder 2">
            <a:extLst>
              <a:ext uri="{FF2B5EF4-FFF2-40B4-BE49-F238E27FC236}">
                <a16:creationId xmlns:a16="http://schemas.microsoft.com/office/drawing/2014/main" id="{94772112-2378-A127-0BFF-5F6CEDE8DAB8}"/>
              </a:ext>
            </a:extLst>
          </p:cNvPr>
          <p:cNvSpPr txBox="1">
            <a:spLocks/>
          </p:cNvSpPr>
          <p:nvPr/>
        </p:nvSpPr>
        <p:spPr bwMode="auto">
          <a:xfrm>
            <a:off x="2408238" y="1600200"/>
            <a:ext cx="627856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MS PGothic" panose="020B0600070205080204"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MS PGothic"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MS PGothic"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07000"/>
              </a:lnSpc>
              <a:spcBef>
                <a:spcPct val="0"/>
              </a:spcBef>
              <a:buFont typeface="Arial" panose="020B0604020202020204" pitchFamily="34" charset="0"/>
              <a:buNone/>
            </a:pPr>
            <a:r>
              <a:rPr lang="en-US" altLang="en-US" sz="18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AOL becomes a stand-alone badge of rank and no longer associated Webelos. AOL becomes the badge rank that prepares Cub Scouts for Scouts BSA. They no longer share electives.</a:t>
            </a:r>
            <a:endParaRPr lang="en-US" altLang="en-US" sz="17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6088EE2E-EBE4-3EE2-C952-37D45211B07A}"/>
              </a:ext>
            </a:extLst>
          </p:cNvPr>
          <p:cNvPicPr>
            <a:picLocks noChangeAspect="1"/>
          </p:cNvPicPr>
          <p:nvPr/>
        </p:nvPicPr>
        <p:blipFill>
          <a:blip r:embed="rId5"/>
          <a:stretch>
            <a:fillRect/>
          </a:stretch>
        </p:blipFill>
        <p:spPr>
          <a:xfrm>
            <a:off x="7768670" y="2873108"/>
            <a:ext cx="1104010" cy="3058057"/>
          </a:xfrm>
          <a:prstGeom prst="rect">
            <a:avLst/>
          </a:prstGeom>
        </p:spPr>
      </p:pic>
      <p:sp>
        <p:nvSpPr>
          <p:cNvPr id="7" name="Rectangle: Rounded Corners 6">
            <a:extLst>
              <a:ext uri="{FF2B5EF4-FFF2-40B4-BE49-F238E27FC236}">
                <a16:creationId xmlns:a16="http://schemas.microsoft.com/office/drawing/2014/main" id="{A4C0BB7B-5C61-0B09-A571-E646AA45E482}"/>
              </a:ext>
            </a:extLst>
          </p:cNvPr>
          <p:cNvSpPr/>
          <p:nvPr/>
        </p:nvSpPr>
        <p:spPr>
          <a:xfrm flipH="1">
            <a:off x="7724775" y="2782887"/>
            <a:ext cx="1187450" cy="3236913"/>
          </a:xfrm>
          <a:prstGeom prst="roundRect">
            <a:avLst/>
          </a:prstGeom>
          <a:noFill/>
          <a:ln w="60325">
            <a:solidFill>
              <a:srgbClr val="FF0000"/>
            </a:solidFill>
          </a:ln>
          <a:effectLst>
            <a:glow rad="139700">
              <a:schemeClr val="bg1"/>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4849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5B2EB02-5894-2091-2133-5A5647194822}"/>
              </a:ext>
            </a:extLst>
          </p:cNvPr>
          <p:cNvPicPr>
            <a:picLocks noChangeAspect="1"/>
          </p:cNvPicPr>
          <p:nvPr/>
        </p:nvPicPr>
        <p:blipFill>
          <a:blip r:embed="rId2"/>
          <a:stretch>
            <a:fillRect/>
          </a:stretch>
        </p:blipFill>
        <p:spPr>
          <a:xfrm>
            <a:off x="0" y="0"/>
            <a:ext cx="9144000" cy="6858000"/>
          </a:xfrm>
          <a:prstGeom prst="rect">
            <a:avLst/>
          </a:prstGeom>
        </p:spPr>
      </p:pic>
      <p:sp>
        <p:nvSpPr>
          <p:cNvPr id="30724" name="Slide Number Placeholder 5">
            <a:extLst>
              <a:ext uri="{FF2B5EF4-FFF2-40B4-BE49-F238E27FC236}">
                <a16:creationId xmlns:a16="http://schemas.microsoft.com/office/drawing/2014/main" id="{DACA9311-527C-E4B9-6BC1-1BDB013863D9}"/>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E28DEB8A-BB9F-411A-B972-E828BC2B13D7}" type="slidenum">
              <a:rPr lang="en-US" altLang="en-US" sz="1000" smtClean="0">
                <a:solidFill>
                  <a:srgbClr val="95B3D7"/>
                </a:solidFill>
              </a:rPr>
              <a:pPr>
                <a:spcBef>
                  <a:spcPct val="0"/>
                </a:spcBef>
                <a:buFontTx/>
                <a:buNone/>
              </a:pPr>
              <a:t>37</a:t>
            </a:fld>
            <a:endParaRPr lang="en-US" altLang="en-US" sz="1000">
              <a:solidFill>
                <a:srgbClr val="95B3D7"/>
              </a:solidFill>
            </a:endParaRPr>
          </a:p>
        </p:txBody>
      </p:sp>
      <p:sp>
        <p:nvSpPr>
          <p:cNvPr id="30722" name="Title 8">
            <a:extLst>
              <a:ext uri="{FF2B5EF4-FFF2-40B4-BE49-F238E27FC236}">
                <a16:creationId xmlns:a16="http://schemas.microsoft.com/office/drawing/2014/main" id="{E43FE8AB-604A-6E2D-65DE-BAFB872358D3}"/>
              </a:ext>
            </a:extLst>
          </p:cNvPr>
          <p:cNvSpPr>
            <a:spLocks noGrp="1"/>
          </p:cNvSpPr>
          <p:nvPr>
            <p:ph type="title"/>
          </p:nvPr>
        </p:nvSpPr>
        <p:spPr>
          <a:xfrm>
            <a:off x="152400" y="274638"/>
            <a:ext cx="8852845" cy="1143000"/>
          </a:xfrm>
        </p:spPr>
        <p:txBody>
          <a:bodyPr/>
          <a:lstStyle/>
          <a:p>
            <a:pPr algn="ctr" eaLnBrk="1" hangingPunct="1"/>
            <a:r>
              <a:rPr lang="en-US" altLang="en-US" dirty="0">
                <a:latin typeface="Helvetica" panose="020B0604020202020204" pitchFamily="34" charset="0"/>
              </a:rPr>
              <a:t>Current Webelos Electives Adventures</a:t>
            </a:r>
          </a:p>
        </p:txBody>
      </p:sp>
      <p:graphicFrame>
        <p:nvGraphicFramePr>
          <p:cNvPr id="2" name="Table 1">
            <a:extLst>
              <a:ext uri="{FF2B5EF4-FFF2-40B4-BE49-F238E27FC236}">
                <a16:creationId xmlns:a16="http://schemas.microsoft.com/office/drawing/2014/main" id="{0B14920A-20D9-6BB9-D18B-60F2BC1E5656}"/>
              </a:ext>
            </a:extLst>
          </p:cNvPr>
          <p:cNvGraphicFramePr>
            <a:graphicFrameLocks noGrp="1"/>
          </p:cNvGraphicFramePr>
          <p:nvPr>
            <p:extLst>
              <p:ext uri="{D42A27DB-BD31-4B8C-83A1-F6EECF244321}">
                <p14:modId xmlns:p14="http://schemas.microsoft.com/office/powerpoint/2010/main" val="1807513806"/>
              </p:ext>
            </p:extLst>
          </p:nvPr>
        </p:nvGraphicFramePr>
        <p:xfrm>
          <a:off x="676275" y="1396999"/>
          <a:ext cx="7800975" cy="3931920"/>
        </p:xfrm>
        <a:graphic>
          <a:graphicData uri="http://schemas.openxmlformats.org/drawingml/2006/table">
            <a:tbl>
              <a:tblPr firstRow="1" bandRow="1">
                <a:tableStyleId>{6E25E649-3F16-4E02-A733-19D2CDBF48F0}</a:tableStyleId>
              </a:tblPr>
              <a:tblGrid>
                <a:gridCol w="2600325">
                  <a:extLst>
                    <a:ext uri="{9D8B030D-6E8A-4147-A177-3AD203B41FA5}">
                      <a16:colId xmlns:a16="http://schemas.microsoft.com/office/drawing/2014/main" val="3211827972"/>
                    </a:ext>
                  </a:extLst>
                </a:gridCol>
                <a:gridCol w="2600325">
                  <a:extLst>
                    <a:ext uri="{9D8B030D-6E8A-4147-A177-3AD203B41FA5}">
                      <a16:colId xmlns:a16="http://schemas.microsoft.com/office/drawing/2014/main" val="379053168"/>
                    </a:ext>
                  </a:extLst>
                </a:gridCol>
                <a:gridCol w="2600325">
                  <a:extLst>
                    <a:ext uri="{9D8B030D-6E8A-4147-A177-3AD203B41FA5}">
                      <a16:colId xmlns:a16="http://schemas.microsoft.com/office/drawing/2014/main" val="3445947020"/>
                    </a:ext>
                  </a:extLst>
                </a:gridCol>
              </a:tblGrid>
              <a:tr h="213678">
                <a:tc>
                  <a:txBody>
                    <a:bodyPr/>
                    <a:lstStyle/>
                    <a:p>
                      <a:r>
                        <a:rPr lang="en-US" dirty="0"/>
                        <a:t>Current Webelos Elective Adventures</a:t>
                      </a:r>
                    </a:p>
                  </a:txBody>
                  <a:tcPr anchor="ctr"/>
                </a:tc>
                <a:tc>
                  <a:txBody>
                    <a:bodyPr/>
                    <a:lstStyle/>
                    <a:p>
                      <a:r>
                        <a:rPr lang="en-US" dirty="0"/>
                        <a:t>Webelos 4</a:t>
                      </a:r>
                      <a:r>
                        <a:rPr lang="en-US" baseline="30000" dirty="0"/>
                        <a:t>th</a:t>
                      </a:r>
                      <a:r>
                        <a:rPr lang="en-US" dirty="0"/>
                        <a:t> Grade</a:t>
                      </a:r>
                    </a:p>
                  </a:txBody>
                  <a:tcPr anchor="ctr"/>
                </a:tc>
                <a:tc>
                  <a:txBody>
                    <a:bodyPr/>
                    <a:lstStyle/>
                    <a:p>
                      <a:r>
                        <a:rPr lang="en-US" dirty="0"/>
                        <a:t>Arrow of Light 5</a:t>
                      </a:r>
                      <a:r>
                        <a:rPr lang="en-US" baseline="30000" dirty="0"/>
                        <a:t>th</a:t>
                      </a:r>
                      <a:r>
                        <a:rPr lang="en-US" dirty="0"/>
                        <a:t> Grade</a:t>
                      </a:r>
                    </a:p>
                  </a:txBody>
                  <a:tcPr anchor="ctr"/>
                </a:tc>
                <a:extLst>
                  <a:ext uri="{0D108BD9-81ED-4DB2-BD59-A6C34878D82A}">
                    <a16:rowId xmlns:a16="http://schemas.microsoft.com/office/drawing/2014/main" val="799126514"/>
                  </a:ext>
                </a:extLst>
              </a:tr>
              <a:tr h="213678">
                <a:tc>
                  <a:txBody>
                    <a:bodyPr/>
                    <a:lstStyle/>
                    <a:p>
                      <a:r>
                        <a:rPr lang="en-US" sz="1200" dirty="0"/>
                        <a:t>Aquanaut</a:t>
                      </a:r>
                    </a:p>
                  </a:txBody>
                  <a:tcPr/>
                </a:tc>
                <a:tc>
                  <a:txBody>
                    <a:bodyPr/>
                    <a:lstStyle/>
                    <a:p>
                      <a:r>
                        <a:rPr lang="en-US" sz="1200" dirty="0"/>
                        <a:t>Aquanaut</a:t>
                      </a:r>
                    </a:p>
                  </a:txBody>
                  <a:tcPr/>
                </a:tc>
                <a:tc>
                  <a:txBody>
                    <a:bodyPr/>
                    <a:lstStyle/>
                    <a:p>
                      <a:r>
                        <a:rPr kumimoji="0" lang="en-US" sz="1200" b="1" i="0" u="none" strike="noStrike" kern="1200" cap="none" spc="0" normalizeH="0" baseline="0" noProof="0">
                          <a:ln>
                            <a:noFill/>
                          </a:ln>
                          <a:solidFill>
                            <a:srgbClr val="00B050"/>
                          </a:solidFill>
                          <a:effectLst/>
                          <a:uLnTx/>
                          <a:uFillTx/>
                          <a:latin typeface="Calibri"/>
                          <a:ea typeface="+mn-ea"/>
                          <a:cs typeface="+mn-cs"/>
                        </a:rPr>
                        <a:t>NO</a:t>
                      </a:r>
                      <a:endParaRPr lang="en-US" sz="1200" dirty="0"/>
                    </a:p>
                  </a:txBody>
                  <a:tcPr/>
                </a:tc>
                <a:extLst>
                  <a:ext uri="{0D108BD9-81ED-4DB2-BD59-A6C34878D82A}">
                    <a16:rowId xmlns:a16="http://schemas.microsoft.com/office/drawing/2014/main" val="463250842"/>
                  </a:ext>
                </a:extLst>
              </a:tr>
              <a:tr h="213678">
                <a:tc>
                  <a:txBody>
                    <a:bodyPr/>
                    <a:lstStyle/>
                    <a:p>
                      <a:r>
                        <a:rPr lang="en-US" sz="1200" dirty="0"/>
                        <a:t>Art Explosion</a:t>
                      </a:r>
                    </a:p>
                  </a:txBody>
                  <a:tcPr/>
                </a:tc>
                <a:tc>
                  <a:txBody>
                    <a:bodyPr/>
                    <a:lstStyle/>
                    <a:p>
                      <a:r>
                        <a:rPr lang="en-US" sz="1200" dirty="0"/>
                        <a:t>Art Explosion</a:t>
                      </a:r>
                    </a:p>
                  </a:txBody>
                  <a:tcPr/>
                </a:tc>
                <a:tc>
                  <a:txBody>
                    <a:bodyPr/>
                    <a:lstStyle/>
                    <a:p>
                      <a:r>
                        <a:rPr kumimoji="0" lang="en-US" sz="1200" b="1" i="0" u="none" strike="noStrike" kern="1200" cap="none" spc="0" normalizeH="0" baseline="0" noProof="0">
                          <a:ln>
                            <a:noFill/>
                          </a:ln>
                          <a:solidFill>
                            <a:srgbClr val="00B050"/>
                          </a:solidFill>
                          <a:effectLst/>
                          <a:uLnTx/>
                          <a:uFillTx/>
                          <a:latin typeface="Calibri"/>
                          <a:ea typeface="+mn-ea"/>
                          <a:cs typeface="+mn-cs"/>
                        </a:rPr>
                        <a:t>NO</a:t>
                      </a:r>
                      <a:endParaRPr lang="en-US" sz="1200" dirty="0"/>
                    </a:p>
                  </a:txBody>
                  <a:tcPr/>
                </a:tc>
                <a:extLst>
                  <a:ext uri="{0D108BD9-81ED-4DB2-BD59-A6C34878D82A}">
                    <a16:rowId xmlns:a16="http://schemas.microsoft.com/office/drawing/2014/main" val="1286712460"/>
                  </a:ext>
                </a:extLst>
              </a:tr>
              <a:tr h="121920">
                <a:tc>
                  <a:txBody>
                    <a:bodyPr/>
                    <a:lstStyle/>
                    <a:p>
                      <a:r>
                        <a:rPr lang="en-US" sz="1200" dirty="0"/>
                        <a:t>Aware and Care</a:t>
                      </a:r>
                    </a:p>
                  </a:txBody>
                  <a:tcPr/>
                </a:tc>
                <a:tc>
                  <a:txBody>
                    <a:bodyPr/>
                    <a:lstStyle/>
                    <a:p>
                      <a:r>
                        <a:rPr lang="en-US" sz="1200" dirty="0"/>
                        <a:t>Aware and Care</a:t>
                      </a:r>
                    </a:p>
                  </a:txBody>
                  <a:tcPr/>
                </a:tc>
                <a:tc>
                  <a:txBody>
                    <a:bodyPr/>
                    <a:lstStyle/>
                    <a:p>
                      <a:r>
                        <a:rPr kumimoji="0" lang="en-US" sz="1200" b="1" i="0" u="none" strike="noStrike" kern="1200" cap="none" spc="0" normalizeH="0" baseline="0" noProof="0">
                          <a:ln>
                            <a:noFill/>
                          </a:ln>
                          <a:solidFill>
                            <a:srgbClr val="00B050"/>
                          </a:solidFill>
                          <a:effectLst/>
                          <a:uLnTx/>
                          <a:uFillTx/>
                          <a:latin typeface="Calibri"/>
                          <a:ea typeface="+mn-ea"/>
                          <a:cs typeface="+mn-cs"/>
                        </a:rPr>
                        <a:t>NO</a:t>
                      </a:r>
                      <a:endParaRPr lang="en-US" sz="1200" dirty="0"/>
                    </a:p>
                  </a:txBody>
                  <a:tcPr/>
                </a:tc>
                <a:extLst>
                  <a:ext uri="{0D108BD9-81ED-4DB2-BD59-A6C34878D82A}">
                    <a16:rowId xmlns:a16="http://schemas.microsoft.com/office/drawing/2014/main" val="3767139723"/>
                  </a:ext>
                </a:extLst>
              </a:tr>
              <a:tr h="243840">
                <a:tc>
                  <a:txBody>
                    <a:bodyPr/>
                    <a:lstStyle/>
                    <a:p>
                      <a:r>
                        <a:rPr lang="en-US" sz="1200" dirty="0"/>
                        <a:t>Build It</a:t>
                      </a:r>
                    </a:p>
                  </a:txBody>
                  <a:tcPr/>
                </a:tc>
                <a:tc>
                  <a:txBody>
                    <a:bodyPr/>
                    <a:lstStyle/>
                    <a:p>
                      <a:r>
                        <a:rPr lang="en-US" sz="1200" dirty="0"/>
                        <a:t>Build It</a:t>
                      </a:r>
                    </a:p>
                  </a:txBody>
                  <a:tcPr/>
                </a:tc>
                <a:tc>
                  <a:txBody>
                    <a:bodyPr/>
                    <a:lstStyle/>
                    <a:p>
                      <a:r>
                        <a:rPr kumimoji="0" lang="en-US" sz="1200" b="1" i="0" u="none" strike="noStrike" kern="1200" cap="none" spc="0" normalizeH="0" baseline="0" noProof="0" dirty="0">
                          <a:ln>
                            <a:noFill/>
                          </a:ln>
                          <a:solidFill>
                            <a:srgbClr val="00B050"/>
                          </a:solidFill>
                          <a:effectLst/>
                          <a:uLnTx/>
                          <a:uFillTx/>
                          <a:latin typeface="Calibri"/>
                          <a:ea typeface="+mn-ea"/>
                          <a:cs typeface="+mn-cs"/>
                        </a:rPr>
                        <a:t>NO</a:t>
                      </a:r>
                      <a:endParaRPr lang="en-US" sz="1200" dirty="0"/>
                    </a:p>
                  </a:txBody>
                  <a:tcPr/>
                </a:tc>
                <a:extLst>
                  <a:ext uri="{0D108BD9-81ED-4DB2-BD59-A6C34878D82A}">
                    <a16:rowId xmlns:a16="http://schemas.microsoft.com/office/drawing/2014/main" val="2317656836"/>
                  </a:ext>
                </a:extLst>
              </a:tr>
              <a:tr h="121920">
                <a:tc>
                  <a:txBody>
                    <a:bodyPr/>
                    <a:lstStyle/>
                    <a:p>
                      <a:r>
                        <a:rPr lang="en-US" sz="1200" dirty="0"/>
                        <a:t>Castaway</a:t>
                      </a:r>
                    </a:p>
                  </a:txBody>
                  <a:tcPr/>
                </a:tc>
                <a:tc>
                  <a:txBody>
                    <a:bodyPr/>
                    <a:lstStyle/>
                    <a:p>
                      <a:r>
                        <a:rPr lang="en-US" sz="1200" b="1" dirty="0">
                          <a:solidFill>
                            <a:srgbClr val="FF0000"/>
                          </a:solidFill>
                        </a:rPr>
                        <a:t>Sunset</a:t>
                      </a:r>
                    </a:p>
                  </a:txBody>
                  <a:tcPr/>
                </a:tc>
                <a:tc>
                  <a:txBody>
                    <a:bodyPr/>
                    <a:lstStyle/>
                    <a:p>
                      <a:r>
                        <a:rPr lang="en-US" sz="1200" b="1" dirty="0">
                          <a:solidFill>
                            <a:srgbClr val="FF0000"/>
                          </a:solidFill>
                        </a:rPr>
                        <a:t>Sunset</a:t>
                      </a:r>
                    </a:p>
                  </a:txBody>
                  <a:tcPr/>
                </a:tc>
                <a:extLst>
                  <a:ext uri="{0D108BD9-81ED-4DB2-BD59-A6C34878D82A}">
                    <a16:rowId xmlns:a16="http://schemas.microsoft.com/office/drawing/2014/main" val="2341759804"/>
                  </a:ext>
                </a:extLst>
              </a:tr>
              <a:tr h="121920">
                <a:tc>
                  <a:txBody>
                    <a:bodyPr/>
                    <a:lstStyle/>
                    <a:p>
                      <a:r>
                        <a:rPr lang="en-US" sz="1200" dirty="0"/>
                        <a:t>Earth Rocks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Earth Rocks</a:t>
                      </a:r>
                    </a:p>
                  </a:txBody>
                  <a:tcPr/>
                </a:tc>
                <a:tc>
                  <a:txBody>
                    <a:bodyPr/>
                    <a:lstStyle/>
                    <a:p>
                      <a:r>
                        <a:rPr lang="en-US" sz="1200" b="1" dirty="0">
                          <a:solidFill>
                            <a:srgbClr val="00B050"/>
                          </a:solidFill>
                        </a:rPr>
                        <a:t>NO</a:t>
                      </a:r>
                      <a:endParaRPr lang="en-US" sz="1200" dirty="0"/>
                    </a:p>
                  </a:txBody>
                  <a:tcPr/>
                </a:tc>
                <a:extLst>
                  <a:ext uri="{0D108BD9-81ED-4DB2-BD59-A6C34878D82A}">
                    <a16:rowId xmlns:a16="http://schemas.microsoft.com/office/drawing/2014/main" val="864465785"/>
                  </a:ext>
                </a:extLst>
              </a:tr>
              <a:tr h="243840">
                <a:tc>
                  <a:txBody>
                    <a:bodyPr/>
                    <a:lstStyle/>
                    <a:p>
                      <a:r>
                        <a:rPr lang="en-US" sz="1200" dirty="0"/>
                        <a:t>Engineer</a:t>
                      </a:r>
                    </a:p>
                  </a:txBody>
                  <a:tcPr/>
                </a:tc>
                <a:tc>
                  <a:txBody>
                    <a:bodyPr/>
                    <a:lstStyle/>
                    <a:p>
                      <a:r>
                        <a:rPr lang="en-US" sz="1200" b="1" dirty="0">
                          <a:solidFill>
                            <a:srgbClr val="00B050"/>
                          </a:solidFill>
                        </a:rPr>
                        <a:t>NO</a:t>
                      </a:r>
                      <a:endParaRPr lang="en-US" sz="1200" dirty="0"/>
                    </a:p>
                  </a:txBody>
                  <a:tcPr/>
                </a:tc>
                <a:tc>
                  <a:txBody>
                    <a:bodyPr/>
                    <a:lstStyle/>
                    <a:p>
                      <a:r>
                        <a:rPr lang="en-US" sz="1200" dirty="0"/>
                        <a:t>Engineer</a:t>
                      </a:r>
                    </a:p>
                  </a:txBody>
                  <a:tcPr/>
                </a:tc>
                <a:extLst>
                  <a:ext uri="{0D108BD9-81ED-4DB2-BD59-A6C34878D82A}">
                    <a16:rowId xmlns:a16="http://schemas.microsoft.com/office/drawing/2014/main" val="1985447844"/>
                  </a:ext>
                </a:extLst>
              </a:tr>
              <a:tr h="121920">
                <a:tc>
                  <a:txBody>
                    <a:bodyPr/>
                    <a:lstStyle/>
                    <a:p>
                      <a:r>
                        <a:rPr lang="en-US" sz="1200" dirty="0"/>
                        <a:t>Game Design</a:t>
                      </a:r>
                    </a:p>
                  </a:txBody>
                  <a:tcPr/>
                </a:tc>
                <a:tc>
                  <a:txBody>
                    <a:bodyPr/>
                    <a:lstStyle/>
                    <a:p>
                      <a:r>
                        <a:rPr lang="en-US" sz="1200" b="1" dirty="0">
                          <a:solidFill>
                            <a:srgbClr val="FF0000"/>
                          </a:solidFill>
                        </a:rPr>
                        <a:t>Sunset</a:t>
                      </a:r>
                    </a:p>
                  </a:txBody>
                  <a:tcPr/>
                </a:tc>
                <a:tc>
                  <a:txBody>
                    <a:bodyPr/>
                    <a:lstStyle/>
                    <a:p>
                      <a:r>
                        <a:rPr lang="en-US" sz="1200" b="1" dirty="0">
                          <a:solidFill>
                            <a:srgbClr val="FF0000"/>
                          </a:solidFill>
                        </a:rPr>
                        <a:t>Sunset</a:t>
                      </a:r>
                    </a:p>
                  </a:txBody>
                  <a:tcPr/>
                </a:tc>
                <a:extLst>
                  <a:ext uri="{0D108BD9-81ED-4DB2-BD59-A6C34878D82A}">
                    <a16:rowId xmlns:a16="http://schemas.microsoft.com/office/drawing/2014/main" val="1797263503"/>
                  </a:ext>
                </a:extLst>
              </a:tr>
              <a:tr h="213678">
                <a:tc>
                  <a:txBody>
                    <a:bodyPr/>
                    <a:lstStyle/>
                    <a:p>
                      <a:r>
                        <a:rPr lang="en-US" sz="1200" dirty="0"/>
                        <a:t>Into the Wild</a:t>
                      </a:r>
                    </a:p>
                  </a:txBody>
                  <a:tcPr/>
                </a:tc>
                <a:tc>
                  <a:txBody>
                    <a:bodyPr/>
                    <a:lstStyle/>
                    <a:p>
                      <a:r>
                        <a:rPr kumimoji="0" lang="en-US" sz="1200" b="1" i="0" u="none" strike="noStrike" kern="1200" cap="none" spc="0" normalizeH="0" baseline="0" noProof="0">
                          <a:ln>
                            <a:noFill/>
                          </a:ln>
                          <a:solidFill>
                            <a:srgbClr val="00B050"/>
                          </a:solidFill>
                          <a:effectLst/>
                          <a:uLnTx/>
                          <a:uFillTx/>
                          <a:latin typeface="Calibri"/>
                          <a:ea typeface="+mn-ea"/>
                          <a:cs typeface="+mn-cs"/>
                        </a:rPr>
                        <a:t>NO</a:t>
                      </a:r>
                      <a:endParaRPr lang="en-US" sz="1200" dirty="0"/>
                    </a:p>
                  </a:txBody>
                  <a:tcPr/>
                </a:tc>
                <a:tc>
                  <a:txBody>
                    <a:bodyPr/>
                    <a:lstStyle/>
                    <a:p>
                      <a:r>
                        <a:rPr lang="en-US" sz="1200" dirty="0"/>
                        <a:t>Into the Wild</a:t>
                      </a:r>
                    </a:p>
                  </a:txBody>
                  <a:tcPr/>
                </a:tc>
                <a:extLst>
                  <a:ext uri="{0D108BD9-81ED-4DB2-BD59-A6C34878D82A}">
                    <a16:rowId xmlns:a16="http://schemas.microsoft.com/office/drawing/2014/main" val="2851395059"/>
                  </a:ext>
                </a:extLst>
              </a:tr>
              <a:tr h="213678">
                <a:tc>
                  <a:txBody>
                    <a:bodyPr/>
                    <a:lstStyle/>
                    <a:p>
                      <a:r>
                        <a:rPr lang="en-US" sz="1200" dirty="0"/>
                        <a:t>Into the Woods</a:t>
                      </a:r>
                    </a:p>
                  </a:txBody>
                  <a:tcPr/>
                </a:tc>
                <a:tc>
                  <a:txBody>
                    <a:bodyPr/>
                    <a:lstStyle/>
                    <a:p>
                      <a:r>
                        <a:rPr kumimoji="0" lang="en-US" sz="1200" b="1" i="0" u="none" strike="noStrike" kern="1200" cap="none" spc="0" normalizeH="0" baseline="0" noProof="0" dirty="0">
                          <a:ln>
                            <a:noFill/>
                          </a:ln>
                          <a:solidFill>
                            <a:srgbClr val="00B050"/>
                          </a:solidFill>
                          <a:effectLst/>
                          <a:uLnTx/>
                          <a:uFillTx/>
                          <a:latin typeface="Calibri"/>
                          <a:ea typeface="+mn-ea"/>
                          <a:cs typeface="+mn-cs"/>
                        </a:rPr>
                        <a:t>NO</a:t>
                      </a:r>
                      <a:endParaRPr lang="en-US" sz="1200" dirty="0"/>
                    </a:p>
                  </a:txBody>
                  <a:tcPr/>
                </a:tc>
                <a:tc>
                  <a:txBody>
                    <a:bodyPr/>
                    <a:lstStyle/>
                    <a:p>
                      <a:r>
                        <a:rPr lang="en-US" sz="1200" dirty="0"/>
                        <a:t>Into the Woods</a:t>
                      </a:r>
                    </a:p>
                  </a:txBody>
                  <a:tcPr/>
                </a:tc>
                <a:extLst>
                  <a:ext uri="{0D108BD9-81ED-4DB2-BD59-A6C34878D82A}">
                    <a16:rowId xmlns:a16="http://schemas.microsoft.com/office/drawing/2014/main" val="544734231"/>
                  </a:ext>
                </a:extLst>
              </a:tr>
              <a:tr h="213678">
                <a:tc>
                  <a:txBody>
                    <a:bodyPr/>
                    <a:lstStyle/>
                    <a:p>
                      <a:r>
                        <a:rPr lang="en-US" sz="1200" dirty="0"/>
                        <a:t>Sports</a:t>
                      </a:r>
                    </a:p>
                  </a:txBody>
                  <a:tcPr/>
                </a:tc>
                <a:tc>
                  <a:txBody>
                    <a:bodyPr/>
                    <a:lstStyle/>
                    <a:p>
                      <a:r>
                        <a:rPr lang="en-US" sz="1200" b="1" dirty="0">
                          <a:solidFill>
                            <a:srgbClr val="FF0000"/>
                          </a:solidFill>
                        </a:rPr>
                        <a:t>Sunset</a:t>
                      </a:r>
                    </a:p>
                  </a:txBody>
                  <a:tcPr/>
                </a:tc>
                <a:tc>
                  <a:txBody>
                    <a:bodyPr/>
                    <a:lstStyle/>
                    <a:p>
                      <a:r>
                        <a:rPr lang="en-US" sz="1200" b="1" dirty="0">
                          <a:solidFill>
                            <a:srgbClr val="FF0000"/>
                          </a:solidFill>
                        </a:rPr>
                        <a:t>Sunset</a:t>
                      </a:r>
                    </a:p>
                  </a:txBody>
                  <a:tcPr/>
                </a:tc>
                <a:extLst>
                  <a:ext uri="{0D108BD9-81ED-4DB2-BD59-A6C34878D82A}">
                    <a16:rowId xmlns:a16="http://schemas.microsoft.com/office/drawing/2014/main" val="3494906682"/>
                  </a:ext>
                </a:extLst>
              </a:tr>
              <a:tr h="213678">
                <a:tc>
                  <a:txBody>
                    <a:bodyPr/>
                    <a:lstStyle/>
                    <a:p>
                      <a:r>
                        <a:rPr lang="en-US" sz="1200" dirty="0"/>
                        <a:t>Yo-Yo</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Yo-Yo</a:t>
                      </a:r>
                    </a:p>
                  </a:txBody>
                  <a:tcPr/>
                </a:tc>
                <a:tc>
                  <a:txBody>
                    <a:bodyPr/>
                    <a:lstStyle/>
                    <a:p>
                      <a:r>
                        <a:rPr lang="en-US" sz="1200" b="1" dirty="0">
                          <a:solidFill>
                            <a:srgbClr val="00B050"/>
                          </a:solidFill>
                        </a:rPr>
                        <a:t>NO</a:t>
                      </a:r>
                    </a:p>
                  </a:txBody>
                  <a:tcPr/>
                </a:tc>
                <a:extLst>
                  <a:ext uri="{0D108BD9-81ED-4DB2-BD59-A6C34878D82A}">
                    <a16:rowId xmlns:a16="http://schemas.microsoft.com/office/drawing/2014/main" val="448510288"/>
                  </a:ext>
                </a:extLst>
              </a:tr>
            </a:tbl>
          </a:graphicData>
        </a:graphic>
      </p:graphicFrame>
    </p:spTree>
    <p:extLst>
      <p:ext uri="{BB962C8B-B14F-4D97-AF65-F5344CB8AC3E}">
        <p14:creationId xmlns:p14="http://schemas.microsoft.com/office/powerpoint/2010/main" val="1385859348"/>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8">
            <a:extLst>
              <a:ext uri="{FF2B5EF4-FFF2-40B4-BE49-F238E27FC236}">
                <a16:creationId xmlns:a16="http://schemas.microsoft.com/office/drawing/2014/main" id="{27C79C2A-EDC8-F52B-313E-06AE6B47EF3E}"/>
              </a:ext>
            </a:extLst>
          </p:cNvPr>
          <p:cNvSpPr>
            <a:spLocks noGrp="1"/>
          </p:cNvSpPr>
          <p:nvPr>
            <p:ph type="title"/>
          </p:nvPr>
        </p:nvSpPr>
        <p:spPr/>
        <p:txBody>
          <a:bodyPr/>
          <a:lstStyle/>
          <a:p>
            <a:pPr eaLnBrk="1" hangingPunct="1"/>
            <a:r>
              <a:rPr lang="en-US" altLang="en-US" dirty="0">
                <a:latin typeface="Helvetica" panose="020B0604020202020204" pitchFamily="34" charset="0"/>
              </a:rPr>
              <a:t>Simply the Uniform</a:t>
            </a:r>
          </a:p>
        </p:txBody>
      </p:sp>
      <p:sp>
        <p:nvSpPr>
          <p:cNvPr id="14340" name="Slide Number Placeholder 5">
            <a:extLst>
              <a:ext uri="{FF2B5EF4-FFF2-40B4-BE49-F238E27FC236}">
                <a16:creationId xmlns:a16="http://schemas.microsoft.com/office/drawing/2014/main" id="{BB02286F-0C30-3C5D-3431-1BB807292FC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629FF599-65BA-414E-B69F-E7986EEB2CE0}" type="slidenum">
              <a:rPr lang="en-US" altLang="en-US" sz="1000" smtClean="0">
                <a:solidFill>
                  <a:srgbClr val="95B3D7"/>
                </a:solidFill>
              </a:rPr>
              <a:pPr>
                <a:spcBef>
                  <a:spcPct val="0"/>
                </a:spcBef>
                <a:buFontTx/>
                <a:buNone/>
              </a:pPr>
              <a:t>38</a:t>
            </a:fld>
            <a:endParaRPr lang="en-US" altLang="en-US" sz="1000">
              <a:solidFill>
                <a:srgbClr val="95B3D7"/>
              </a:solidFill>
            </a:endParaRPr>
          </a:p>
        </p:txBody>
      </p:sp>
      <p:pic>
        <p:nvPicPr>
          <p:cNvPr id="3" name="Picture 2">
            <a:extLst>
              <a:ext uri="{FF2B5EF4-FFF2-40B4-BE49-F238E27FC236}">
                <a16:creationId xmlns:a16="http://schemas.microsoft.com/office/drawing/2014/main" id="{D92C43BD-EDE8-3EBB-B3E1-E7CBFDED4D2B}"/>
              </a:ext>
            </a:extLst>
          </p:cNvPr>
          <p:cNvPicPr>
            <a:picLocks noChangeAspect="1"/>
          </p:cNvPicPr>
          <p:nvPr/>
        </p:nvPicPr>
        <p:blipFill>
          <a:blip r:embed="rId2"/>
          <a:stretch>
            <a:fillRect/>
          </a:stretch>
        </p:blipFill>
        <p:spPr>
          <a:xfrm>
            <a:off x="2646757" y="1518971"/>
            <a:ext cx="5725324" cy="3820058"/>
          </a:xfrm>
          <a:prstGeom prst="rect">
            <a:avLst/>
          </a:prstGeom>
        </p:spPr>
      </p:pic>
    </p:spTree>
    <p:extLst>
      <p:ext uri="{BB962C8B-B14F-4D97-AF65-F5344CB8AC3E}">
        <p14:creationId xmlns:p14="http://schemas.microsoft.com/office/powerpoint/2010/main" val="356708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8">
            <a:extLst>
              <a:ext uri="{FF2B5EF4-FFF2-40B4-BE49-F238E27FC236}">
                <a16:creationId xmlns:a16="http://schemas.microsoft.com/office/drawing/2014/main" id="{27C79C2A-EDC8-F52B-313E-06AE6B47EF3E}"/>
              </a:ext>
            </a:extLst>
          </p:cNvPr>
          <p:cNvSpPr>
            <a:spLocks noGrp="1"/>
          </p:cNvSpPr>
          <p:nvPr>
            <p:ph type="title"/>
          </p:nvPr>
        </p:nvSpPr>
        <p:spPr/>
        <p:txBody>
          <a:bodyPr/>
          <a:lstStyle/>
          <a:p>
            <a:pPr eaLnBrk="1" hangingPunct="1"/>
            <a:r>
              <a:rPr lang="en-US" altLang="en-US" dirty="0">
                <a:latin typeface="Helvetica" panose="020B0604020202020204" pitchFamily="34" charset="0"/>
              </a:rPr>
              <a:t>Arrow of Light Required Adventures</a:t>
            </a:r>
          </a:p>
        </p:txBody>
      </p:sp>
      <p:sp>
        <p:nvSpPr>
          <p:cNvPr id="14340" name="Slide Number Placeholder 5">
            <a:extLst>
              <a:ext uri="{FF2B5EF4-FFF2-40B4-BE49-F238E27FC236}">
                <a16:creationId xmlns:a16="http://schemas.microsoft.com/office/drawing/2014/main" id="{BB02286F-0C30-3C5D-3431-1BB807292FC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629FF599-65BA-414E-B69F-E7986EEB2CE0}" type="slidenum">
              <a:rPr lang="en-US" altLang="en-US" sz="1000" smtClean="0">
                <a:solidFill>
                  <a:srgbClr val="95B3D7"/>
                </a:solidFill>
              </a:rPr>
              <a:pPr>
                <a:spcBef>
                  <a:spcPct val="0"/>
                </a:spcBef>
                <a:buFontTx/>
                <a:buNone/>
              </a:pPr>
              <a:t>39</a:t>
            </a:fld>
            <a:endParaRPr lang="en-US" altLang="en-US" sz="1000">
              <a:solidFill>
                <a:srgbClr val="95B3D7"/>
              </a:solidFill>
            </a:endParaRPr>
          </a:p>
        </p:txBody>
      </p:sp>
      <p:pic>
        <p:nvPicPr>
          <p:cNvPr id="4" name="Picture 3">
            <a:extLst>
              <a:ext uri="{FF2B5EF4-FFF2-40B4-BE49-F238E27FC236}">
                <a16:creationId xmlns:a16="http://schemas.microsoft.com/office/drawing/2014/main" id="{E5CD7153-182D-BC57-9520-83E252EFAE44}"/>
              </a:ext>
            </a:extLst>
          </p:cNvPr>
          <p:cNvPicPr>
            <a:picLocks noChangeAspect="1"/>
          </p:cNvPicPr>
          <p:nvPr/>
        </p:nvPicPr>
        <p:blipFill>
          <a:blip r:embed="rId2"/>
          <a:stretch>
            <a:fillRect/>
          </a:stretch>
        </p:blipFill>
        <p:spPr>
          <a:xfrm>
            <a:off x="2259053" y="1931434"/>
            <a:ext cx="6703972" cy="2995132"/>
          </a:xfrm>
          <a:prstGeom prst="rect">
            <a:avLst/>
          </a:prstGeom>
        </p:spPr>
      </p:pic>
    </p:spTree>
    <p:extLst>
      <p:ext uri="{BB962C8B-B14F-4D97-AF65-F5344CB8AC3E}">
        <p14:creationId xmlns:p14="http://schemas.microsoft.com/office/powerpoint/2010/main" val="233284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8">
            <a:extLst>
              <a:ext uri="{FF2B5EF4-FFF2-40B4-BE49-F238E27FC236}">
                <a16:creationId xmlns:a16="http://schemas.microsoft.com/office/drawing/2014/main" id="{F9DD9BF5-865C-51ED-018E-8E2707F97CED}"/>
              </a:ext>
            </a:extLst>
          </p:cNvPr>
          <p:cNvSpPr>
            <a:spLocks noGrp="1"/>
          </p:cNvSpPr>
          <p:nvPr>
            <p:ph type="title"/>
          </p:nvPr>
        </p:nvSpPr>
        <p:spPr/>
        <p:txBody>
          <a:bodyPr/>
          <a:lstStyle/>
          <a:p>
            <a:pPr eaLnBrk="1" hangingPunct="1"/>
            <a:r>
              <a:rPr lang="en-US" altLang="en-US">
                <a:latin typeface="Helvetica" panose="020B0604020202020204" pitchFamily="34" charset="0"/>
              </a:rPr>
              <a:t>Bobcat Adventures Requirements Examples</a:t>
            </a:r>
          </a:p>
        </p:txBody>
      </p:sp>
      <p:sp>
        <p:nvSpPr>
          <p:cNvPr id="17411" name="Content Placeholder 2">
            <a:extLst>
              <a:ext uri="{FF2B5EF4-FFF2-40B4-BE49-F238E27FC236}">
                <a16:creationId xmlns:a16="http://schemas.microsoft.com/office/drawing/2014/main" id="{EE95DEBF-DDA0-CDB0-B0FE-4BA4F0F78881}"/>
              </a:ext>
            </a:extLst>
          </p:cNvPr>
          <p:cNvSpPr>
            <a:spLocks noGrp="1"/>
          </p:cNvSpPr>
          <p:nvPr>
            <p:ph idx="1"/>
          </p:nvPr>
        </p:nvSpPr>
        <p:spPr>
          <a:xfrm>
            <a:off x="2408238" y="1600200"/>
            <a:ext cx="2163762" cy="4827588"/>
          </a:xfrm>
          <a:gradFill>
            <a:gsLst>
              <a:gs pos="0">
                <a:srgbClr val="FFFF00"/>
              </a:gs>
              <a:gs pos="100000">
                <a:schemeClr val="bg1"/>
              </a:gs>
            </a:gsLst>
            <a:lin ang="5400000" scaled="1"/>
          </a:gradFill>
          <a:ln w="25400">
            <a:solidFill>
              <a:schemeClr val="bg1"/>
            </a:solidFill>
          </a:ln>
        </p:spPr>
        <p:txBody>
          <a:bodyPr/>
          <a:lstStyle/>
          <a:p>
            <a:pPr marL="0" indent="0" algn="ctr">
              <a:lnSpc>
                <a:spcPct val="107000"/>
              </a:lnSpc>
              <a:spcBef>
                <a:spcPct val="0"/>
              </a:spcBef>
              <a:buFont typeface="Arial" panose="020B0604020202020204" pitchFamily="34" charset="0"/>
              <a:buNone/>
              <a:defRPr/>
            </a:pPr>
            <a:r>
              <a:rPr lang="en-US" altLang="en-US" sz="1600" dirty="0">
                <a:solidFill>
                  <a:srgbClr val="333333"/>
                </a:solidFill>
                <a:latin typeface="Calibri" panose="020F0502020204030204" pitchFamily="34" charset="0"/>
                <a:ea typeface="Times New Roman" panose="02020603050405020304" pitchFamily="18" charset="0"/>
                <a:cs typeface="Calibri" panose="020F0502020204030204" pitchFamily="34" charset="0"/>
              </a:rPr>
              <a:t>Lion Bobcat</a:t>
            </a:r>
          </a:p>
          <a:p>
            <a:pPr marL="0" indent="0" algn="ctr">
              <a:lnSpc>
                <a:spcPct val="107000"/>
              </a:lnSpc>
              <a:spcBef>
                <a:spcPct val="0"/>
              </a:spcBef>
              <a:buFont typeface="Arial" panose="020B0604020202020204" pitchFamily="34" charset="0"/>
              <a:buNone/>
              <a:defRPr/>
            </a:pPr>
            <a:endPar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171450" indent="-171450">
              <a:lnSpc>
                <a:spcPct val="107000"/>
              </a:lnSpc>
              <a:spcBef>
                <a:spcPct val="0"/>
              </a:spcBef>
              <a:buFont typeface="+mj-lt"/>
              <a:buAutoNum type="arabicPeriod"/>
              <a:defRPr/>
            </a:pPr>
            <a:r>
              <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Get to know the members of your den.</a:t>
            </a:r>
          </a:p>
          <a:p>
            <a:pPr marL="171450" indent="-171450">
              <a:lnSpc>
                <a:spcPct val="107000"/>
              </a:lnSpc>
              <a:spcBef>
                <a:spcPct val="0"/>
              </a:spcBef>
              <a:buFont typeface="+mj-lt"/>
              <a:buAutoNum type="arabicPeriod"/>
              <a:defRPr/>
            </a:pPr>
            <a:r>
              <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Have your adult partner or den Leader read the Scout Law to you. Demonstrate your understanding of being friendly.</a:t>
            </a:r>
          </a:p>
          <a:p>
            <a:pPr marL="171450" indent="-171450">
              <a:lnSpc>
                <a:spcPct val="107000"/>
              </a:lnSpc>
              <a:spcBef>
                <a:spcPct val="0"/>
              </a:spcBef>
              <a:buFont typeface="+mj-lt"/>
              <a:buAutoNum type="arabicPeriod"/>
              <a:defRPr/>
            </a:pPr>
            <a:r>
              <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Share with your adult partner, during a den meeting or at home, a time when you have demonstrated the Cub Scout motto “Do You Best”</a:t>
            </a:r>
          </a:p>
          <a:p>
            <a:pPr marL="171450" indent="-171450">
              <a:lnSpc>
                <a:spcPct val="107000"/>
              </a:lnSpc>
              <a:spcBef>
                <a:spcPct val="0"/>
              </a:spcBef>
              <a:buFont typeface="+mj-lt"/>
              <a:buAutoNum type="arabicPeriod"/>
              <a:defRPr/>
            </a:pPr>
            <a:r>
              <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At home, with your parents or legal guardian do the activities in the booklet “How to Protect Your Children from Child Abuse: A parent’s Guide”</a:t>
            </a:r>
          </a:p>
        </p:txBody>
      </p:sp>
      <p:sp>
        <p:nvSpPr>
          <p:cNvPr id="20484" name="Slide Number Placeholder 5">
            <a:extLst>
              <a:ext uri="{FF2B5EF4-FFF2-40B4-BE49-F238E27FC236}">
                <a16:creationId xmlns:a16="http://schemas.microsoft.com/office/drawing/2014/main" id="{A325DD7E-B9AB-EADD-D927-F8FBA6723F90}"/>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3FABBE23-169F-40B0-AC23-678C9850E8A3}" type="slidenum">
              <a:rPr lang="en-US" altLang="en-US" sz="1000" smtClean="0">
                <a:solidFill>
                  <a:srgbClr val="95B3D7"/>
                </a:solidFill>
              </a:rPr>
              <a:pPr>
                <a:spcBef>
                  <a:spcPct val="0"/>
                </a:spcBef>
                <a:buFontTx/>
                <a:buNone/>
              </a:pPr>
              <a:t>4</a:t>
            </a:fld>
            <a:endParaRPr lang="en-US" altLang="en-US" sz="1000">
              <a:solidFill>
                <a:srgbClr val="95B3D7"/>
              </a:solidFill>
            </a:endParaRPr>
          </a:p>
        </p:txBody>
      </p:sp>
      <p:sp>
        <p:nvSpPr>
          <p:cNvPr id="2" name="Content Placeholder 2">
            <a:extLst>
              <a:ext uri="{FF2B5EF4-FFF2-40B4-BE49-F238E27FC236}">
                <a16:creationId xmlns:a16="http://schemas.microsoft.com/office/drawing/2014/main" id="{3D3C9D68-58EF-E1A3-20F0-EAFCDF71F5AE}"/>
              </a:ext>
            </a:extLst>
          </p:cNvPr>
          <p:cNvSpPr txBox="1">
            <a:spLocks/>
          </p:cNvSpPr>
          <p:nvPr/>
        </p:nvSpPr>
        <p:spPr bwMode="auto">
          <a:xfrm>
            <a:off x="4572000" y="1790700"/>
            <a:ext cx="2163763" cy="4827588"/>
          </a:xfrm>
          <a:prstGeom prst="rect">
            <a:avLst/>
          </a:prstGeom>
          <a:gradFill>
            <a:gsLst>
              <a:gs pos="0">
                <a:srgbClr val="00B0F0"/>
              </a:gs>
              <a:gs pos="100000">
                <a:schemeClr val="bg1"/>
              </a:gs>
            </a:gsLst>
            <a:lin ang="5400000" scaled="1"/>
          </a:gradFill>
          <a:ln w="25400">
            <a:solidFill>
              <a:schemeClr val="bg1"/>
            </a:solidFill>
          </a:ln>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MS PGothic" panose="020B0600070205080204"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MS PGothic"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MS PGothic"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07000"/>
              </a:lnSpc>
              <a:spcBef>
                <a:spcPct val="0"/>
              </a:spcBef>
              <a:buFont typeface="Arial" panose="020B0604020202020204" pitchFamily="34" charset="0"/>
              <a:buNone/>
              <a:defRPr/>
            </a:pPr>
            <a:r>
              <a:rPr lang="en-US" altLang="en-US" sz="1600" dirty="0">
                <a:solidFill>
                  <a:srgbClr val="333333"/>
                </a:solidFill>
                <a:latin typeface="Calibri" panose="020F0502020204030204" pitchFamily="34" charset="0"/>
                <a:ea typeface="Times New Roman" panose="02020603050405020304" pitchFamily="18" charset="0"/>
                <a:cs typeface="Calibri" panose="020F0502020204030204" pitchFamily="34" charset="0"/>
              </a:rPr>
              <a:t>Bear Bobcat</a:t>
            </a:r>
          </a:p>
          <a:p>
            <a:pPr marL="0" indent="0" algn="just">
              <a:lnSpc>
                <a:spcPct val="107000"/>
              </a:lnSpc>
              <a:spcBef>
                <a:spcPct val="0"/>
              </a:spcBef>
              <a:buFont typeface="Arial" panose="020B0604020202020204" pitchFamily="34" charset="0"/>
              <a:buNone/>
              <a:defRPr/>
            </a:pPr>
            <a:endPar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171450" indent="-171450">
              <a:lnSpc>
                <a:spcPct val="107000"/>
              </a:lnSpc>
              <a:spcBef>
                <a:spcPct val="0"/>
              </a:spcBef>
              <a:buFont typeface="+mj-lt"/>
              <a:buAutoNum type="arabicPeriod"/>
              <a:defRPr/>
            </a:pPr>
            <a:r>
              <a:rPr lang="en-US" altLang="en-US" sz="10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Get to know members of your den.</a:t>
            </a:r>
          </a:p>
          <a:p>
            <a:pPr marL="171450" indent="-171450">
              <a:lnSpc>
                <a:spcPct val="107000"/>
              </a:lnSpc>
              <a:spcBef>
                <a:spcPct val="0"/>
              </a:spcBef>
              <a:buFont typeface="+mj-lt"/>
              <a:buAutoNum type="arabicPeriod"/>
              <a:defRPr/>
            </a:pPr>
            <a:r>
              <a:rPr lang="en-US" altLang="en-US" sz="10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Recite the Scout Oath and Scout Law with your den and den leader. </a:t>
            </a:r>
          </a:p>
          <a:p>
            <a:pPr marL="171450" indent="-171450">
              <a:lnSpc>
                <a:spcPct val="107000"/>
              </a:lnSpc>
              <a:spcBef>
                <a:spcPct val="0"/>
              </a:spcBef>
              <a:buFont typeface="+mj-lt"/>
              <a:buAutoNum type="arabicPeriod"/>
              <a:defRPr/>
            </a:pPr>
            <a:r>
              <a:rPr lang="en-US" altLang="en-US" sz="10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Learn about the Scout Oath. Identify the three points of the Scout Oath. </a:t>
            </a:r>
          </a:p>
          <a:p>
            <a:pPr marL="171450" indent="-171450">
              <a:lnSpc>
                <a:spcPct val="107000"/>
              </a:lnSpc>
              <a:spcBef>
                <a:spcPct val="0"/>
              </a:spcBef>
              <a:buFont typeface="+mj-lt"/>
              <a:buAutoNum type="arabicPeriod"/>
              <a:defRPr/>
            </a:pPr>
            <a:r>
              <a:rPr lang="en-US" altLang="en-US" sz="10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With your den, create a Den Code of Conduct.</a:t>
            </a:r>
          </a:p>
          <a:p>
            <a:pPr marL="171450" indent="-171450">
              <a:lnSpc>
                <a:spcPct val="107000"/>
              </a:lnSpc>
              <a:spcBef>
                <a:spcPct val="0"/>
              </a:spcBef>
              <a:buFont typeface="+mj-lt"/>
              <a:buAutoNum type="arabicPeriod"/>
              <a:defRPr/>
            </a:pPr>
            <a:r>
              <a:rPr lang="en-US" altLang="en-US" sz="10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Learn about the </a:t>
            </a:r>
            <a:r>
              <a:rPr lang="en-US" altLang="en-US" sz="1000" b="0" dirty="0" err="1">
                <a:solidFill>
                  <a:srgbClr val="333333"/>
                </a:solidFill>
                <a:latin typeface="Calibri" panose="020F0502020204030204" pitchFamily="34" charset="0"/>
                <a:ea typeface="Times New Roman" panose="02020603050405020304" pitchFamily="18" charset="0"/>
                <a:cs typeface="Calibri" panose="020F0502020204030204" pitchFamily="34" charset="0"/>
              </a:rPr>
              <a:t>Denner</a:t>
            </a:r>
            <a:r>
              <a:rPr lang="en-US" altLang="en-US" sz="10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 position &amp; responsibilities. </a:t>
            </a:r>
          </a:p>
          <a:p>
            <a:pPr marL="171450" indent="-171450">
              <a:lnSpc>
                <a:spcPct val="107000"/>
              </a:lnSpc>
              <a:spcBef>
                <a:spcPct val="0"/>
              </a:spcBef>
              <a:buFont typeface="+mj-lt"/>
              <a:buAutoNum type="arabicPeriod"/>
              <a:defRPr/>
            </a:pPr>
            <a:r>
              <a:rPr lang="en-US" altLang="en-US" sz="10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Demonstrate the Cub Scout sign, Cub Scout salute and Cub Scout handshake. Show how each are used. </a:t>
            </a:r>
          </a:p>
          <a:p>
            <a:pPr marL="171450" indent="-171450">
              <a:lnSpc>
                <a:spcPct val="107000"/>
              </a:lnSpc>
              <a:spcBef>
                <a:spcPct val="0"/>
              </a:spcBef>
              <a:buFont typeface="+mj-lt"/>
              <a:buAutoNum type="arabicPeriod"/>
              <a:defRPr/>
            </a:pPr>
            <a:r>
              <a:rPr lang="en-US" altLang="en-US" sz="10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Share with your den, or family, a time when you demonstrated the cub Scout motto “Do Your Best”. Explain why it is important to do your best. </a:t>
            </a:r>
          </a:p>
          <a:p>
            <a:pPr marL="171450" indent="-171450">
              <a:lnSpc>
                <a:spcPct val="107000"/>
              </a:lnSpc>
              <a:spcBef>
                <a:spcPct val="0"/>
              </a:spcBef>
              <a:buFont typeface="+mj-lt"/>
              <a:buAutoNum type="arabicPeriod"/>
              <a:defRPr/>
            </a:pPr>
            <a:r>
              <a:rPr lang="en-US" altLang="en-US" sz="10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At home, with your parents or legal guardian do the activities in the booklet “How to Protect Your Children from Child Abuse: A parent’s Guide”</a:t>
            </a:r>
          </a:p>
        </p:txBody>
      </p:sp>
      <p:sp>
        <p:nvSpPr>
          <p:cNvPr id="3" name="Content Placeholder 2">
            <a:extLst>
              <a:ext uri="{FF2B5EF4-FFF2-40B4-BE49-F238E27FC236}">
                <a16:creationId xmlns:a16="http://schemas.microsoft.com/office/drawing/2014/main" id="{D79BFB0E-CBD4-CB80-A14E-06FCEC9EF92B}"/>
              </a:ext>
            </a:extLst>
          </p:cNvPr>
          <p:cNvSpPr txBox="1">
            <a:spLocks/>
          </p:cNvSpPr>
          <p:nvPr/>
        </p:nvSpPr>
        <p:spPr bwMode="auto">
          <a:xfrm>
            <a:off x="6735763" y="1990725"/>
            <a:ext cx="2163762" cy="4518025"/>
          </a:xfrm>
          <a:prstGeom prst="rect">
            <a:avLst/>
          </a:prstGeom>
          <a:gradFill>
            <a:gsLst>
              <a:gs pos="0">
                <a:srgbClr val="E6CDB4"/>
              </a:gs>
              <a:gs pos="100000">
                <a:schemeClr val="bg1"/>
              </a:gs>
            </a:gsLst>
            <a:lin ang="5400000" scaled="1"/>
          </a:gradFill>
          <a:ln w="25400">
            <a:solidFill>
              <a:schemeClr val="bg1"/>
            </a:solidFill>
          </a:ln>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MS PGothic" panose="020B0600070205080204"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MS PGothic"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MS PGothic"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07000"/>
              </a:lnSpc>
              <a:spcBef>
                <a:spcPct val="0"/>
              </a:spcBef>
              <a:buFont typeface="Arial" panose="020B0604020202020204" pitchFamily="34" charset="0"/>
              <a:buNone/>
              <a:defRPr/>
            </a:pPr>
            <a:r>
              <a:rPr lang="en-US" altLang="en-US" sz="1600" dirty="0">
                <a:solidFill>
                  <a:srgbClr val="333333"/>
                </a:solidFill>
                <a:latin typeface="Calibri" panose="020F0502020204030204" pitchFamily="34" charset="0"/>
                <a:ea typeface="Times New Roman" panose="02020603050405020304" pitchFamily="18" charset="0"/>
                <a:cs typeface="Calibri" panose="020F0502020204030204" pitchFamily="34" charset="0"/>
              </a:rPr>
              <a:t>Arrow of Light Bobcat</a:t>
            </a:r>
          </a:p>
          <a:p>
            <a:pPr marL="0" indent="0" algn="just">
              <a:lnSpc>
                <a:spcPct val="107000"/>
              </a:lnSpc>
              <a:spcBef>
                <a:spcPct val="0"/>
              </a:spcBef>
              <a:buFont typeface="Arial" panose="020B0604020202020204" pitchFamily="34" charset="0"/>
              <a:buNone/>
              <a:defRPr/>
            </a:pPr>
            <a:endPar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171450" indent="-171450" algn="just">
              <a:lnSpc>
                <a:spcPct val="107000"/>
              </a:lnSpc>
              <a:spcBef>
                <a:spcPct val="0"/>
              </a:spcBef>
              <a:buFont typeface="+mj-lt"/>
              <a:buAutoNum type="arabicPeriod"/>
              <a:defRPr/>
            </a:pPr>
            <a:r>
              <a:rPr lang="en-US" altLang="en-US" sz="11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Learn about the patrol methos and discuss the benefits.</a:t>
            </a:r>
          </a:p>
          <a:p>
            <a:pPr marL="171450" indent="-171450" algn="just">
              <a:lnSpc>
                <a:spcPct val="107000"/>
              </a:lnSpc>
              <a:spcBef>
                <a:spcPct val="0"/>
              </a:spcBef>
              <a:buFont typeface="+mj-lt"/>
              <a:buAutoNum type="arabicPeriod"/>
              <a:defRPr/>
            </a:pPr>
            <a:r>
              <a:rPr lang="en-US" altLang="en-US" sz="11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Choose a patrol name and elect a patrol leader. </a:t>
            </a:r>
          </a:p>
          <a:p>
            <a:pPr marL="171450" indent="-171450" algn="just">
              <a:lnSpc>
                <a:spcPct val="107000"/>
              </a:lnSpc>
              <a:spcBef>
                <a:spcPct val="0"/>
              </a:spcBef>
              <a:buFont typeface="+mj-lt"/>
              <a:buAutoNum type="arabicPeriod"/>
              <a:defRPr/>
            </a:pPr>
            <a:r>
              <a:rPr lang="en-US" altLang="en-US" sz="11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Make a patrol flag that includes everyone’s name. </a:t>
            </a:r>
          </a:p>
          <a:p>
            <a:pPr marL="171450" indent="-171450" algn="just">
              <a:lnSpc>
                <a:spcPct val="107000"/>
              </a:lnSpc>
              <a:spcBef>
                <a:spcPct val="0"/>
              </a:spcBef>
              <a:buFont typeface="+mj-lt"/>
              <a:buAutoNum type="arabicPeriod"/>
              <a:defRPr/>
            </a:pPr>
            <a:r>
              <a:rPr lang="en-US" altLang="en-US" sz="11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Recite the Scout Oath and Scout Law with your patrol.</a:t>
            </a:r>
          </a:p>
          <a:p>
            <a:pPr marL="171450" indent="-171450" algn="just">
              <a:lnSpc>
                <a:spcPct val="107000"/>
              </a:lnSpc>
              <a:spcBef>
                <a:spcPct val="0"/>
              </a:spcBef>
              <a:buFont typeface="+mj-lt"/>
              <a:buAutoNum type="arabicPeriod"/>
              <a:defRPr/>
            </a:pPr>
            <a:r>
              <a:rPr lang="en-US" altLang="en-US" sz="11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With your patrol develop a Code of Conduct.</a:t>
            </a:r>
          </a:p>
          <a:p>
            <a:pPr marL="171450" indent="-171450" algn="just">
              <a:lnSpc>
                <a:spcPct val="107000"/>
              </a:lnSpc>
              <a:spcBef>
                <a:spcPct val="0"/>
              </a:spcBef>
              <a:buFont typeface="+mj-lt"/>
              <a:buAutoNum type="arabicPeriod"/>
              <a:defRPr/>
            </a:pPr>
            <a:r>
              <a:rPr lang="en-US" altLang="en-US" sz="11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Demonstrate the Scouts BSA sign, salute and handshake. Show how each are used.</a:t>
            </a:r>
          </a:p>
          <a:p>
            <a:pPr marL="171450" indent="-171450" algn="just">
              <a:lnSpc>
                <a:spcPct val="107000"/>
              </a:lnSpc>
              <a:spcBef>
                <a:spcPct val="0"/>
              </a:spcBef>
              <a:buFont typeface="+mj-lt"/>
              <a:buAutoNum type="arabicPeriod"/>
              <a:defRPr/>
            </a:pPr>
            <a:r>
              <a:rPr lang="en-US" altLang="en-US" sz="11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With your patrol or with your parent/legal guardian visit a Scouts BSA Troop.</a:t>
            </a:r>
          </a:p>
          <a:p>
            <a:pPr marL="171450" indent="-171450" algn="just">
              <a:lnSpc>
                <a:spcPct val="107000"/>
              </a:lnSpc>
              <a:spcBef>
                <a:spcPct val="0"/>
              </a:spcBef>
              <a:buFont typeface="+mj-lt"/>
              <a:buAutoNum type="arabicPeriod"/>
              <a:defRPr/>
            </a:pPr>
            <a:r>
              <a:rPr lang="en-US" altLang="en-US" sz="11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 At home, with your parents or legal guardian do the activities in the booklet “How to Protect Your Children from Child Abuse: A parent’s Guide”</a:t>
            </a:r>
          </a:p>
          <a:p>
            <a:pPr marL="171450" indent="-171450" algn="just">
              <a:lnSpc>
                <a:spcPct val="107000"/>
              </a:lnSpc>
              <a:spcBef>
                <a:spcPct val="0"/>
              </a:spcBef>
              <a:buFont typeface="+mj-lt"/>
              <a:buAutoNum type="arabicPeriod"/>
              <a:defRPr/>
            </a:pPr>
            <a:endParaRPr lang="en-US" altLang="en-US" sz="10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171450" indent="-171450" algn="just">
              <a:lnSpc>
                <a:spcPct val="107000"/>
              </a:lnSpc>
              <a:spcBef>
                <a:spcPct val="0"/>
              </a:spcBef>
              <a:buFont typeface="+mj-lt"/>
              <a:buAutoNum type="arabicPeriod"/>
              <a:defRPr/>
            </a:pPr>
            <a:endParaRPr lang="en-US" altLang="en-US" sz="10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171450" indent="-171450" algn="just">
              <a:lnSpc>
                <a:spcPct val="107000"/>
              </a:lnSpc>
              <a:spcBef>
                <a:spcPct val="0"/>
              </a:spcBef>
              <a:buFont typeface="+mj-lt"/>
              <a:buAutoNum type="arabicPeriod"/>
              <a:defRPr/>
            </a:pPr>
            <a:endParaRPr lang="en-US" altLang="en-US" sz="10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193793074"/>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8">
            <a:extLst>
              <a:ext uri="{FF2B5EF4-FFF2-40B4-BE49-F238E27FC236}">
                <a16:creationId xmlns:a16="http://schemas.microsoft.com/office/drawing/2014/main" id="{E43FE8AB-604A-6E2D-65DE-BAFB872358D3}"/>
              </a:ext>
            </a:extLst>
          </p:cNvPr>
          <p:cNvSpPr>
            <a:spLocks noGrp="1"/>
          </p:cNvSpPr>
          <p:nvPr>
            <p:ph type="title"/>
          </p:nvPr>
        </p:nvSpPr>
        <p:spPr>
          <a:xfrm>
            <a:off x="2408238" y="274638"/>
            <a:ext cx="6202362" cy="1143000"/>
          </a:xfrm>
        </p:spPr>
        <p:txBody>
          <a:bodyPr vert="horz" wrap="square" lIns="91440" tIns="45720" rIns="91440" bIns="45720" numCol="1" anchor="ctr" anchorCtr="0" compatLnSpc="1">
            <a:prstTxWarp prst="textNoShape">
              <a:avLst/>
            </a:prstTxWarp>
            <a:normAutofit/>
          </a:bodyPr>
          <a:lstStyle/>
          <a:p>
            <a:r>
              <a:rPr lang="en-US" altLang="en-US" b="1" kern="1200" dirty="0">
                <a:latin typeface="Helvetica"/>
                <a:ea typeface="MS PGothic" panose="020B0600070205080204" pitchFamily="34" charset="-128"/>
                <a:cs typeface="ＭＳ Ｐゴシック" charset="0"/>
              </a:rPr>
              <a:t>Arrow of Light Bobcat Requirement</a:t>
            </a:r>
          </a:p>
        </p:txBody>
      </p:sp>
      <p:sp>
        <p:nvSpPr>
          <p:cNvPr id="2" name="Content Placeholder 2">
            <a:extLst>
              <a:ext uri="{FF2B5EF4-FFF2-40B4-BE49-F238E27FC236}">
                <a16:creationId xmlns:a16="http://schemas.microsoft.com/office/drawing/2014/main" id="{2F337FB6-E0D6-7AC9-7BFE-1DB2B31FE95F}"/>
              </a:ext>
            </a:extLst>
          </p:cNvPr>
          <p:cNvSpPr txBox="1">
            <a:spLocks/>
          </p:cNvSpPr>
          <p:nvPr/>
        </p:nvSpPr>
        <p:spPr bwMode="auto">
          <a:xfrm>
            <a:off x="2408177" y="1600200"/>
            <a:ext cx="3821173"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MS PGothic" panose="020B0600070205080204"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MS PGothic"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MS PGothic"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defRPr/>
            </a:pPr>
            <a:r>
              <a:rPr lang="en-US" altLang="en-US" sz="1500" b="1" dirty="0">
                <a:solidFill>
                  <a:schemeClr val="tx1"/>
                </a:solidFill>
              </a:rPr>
              <a:t>Learn about the patrol methos and discuss the benefits.</a:t>
            </a:r>
          </a:p>
          <a:p>
            <a:pPr>
              <a:lnSpc>
                <a:spcPct val="90000"/>
              </a:lnSpc>
              <a:defRPr/>
            </a:pPr>
            <a:r>
              <a:rPr lang="en-US" altLang="en-US" sz="1500" b="1" dirty="0">
                <a:solidFill>
                  <a:schemeClr val="tx1"/>
                </a:solidFill>
                <a:highlight>
                  <a:srgbClr val="FFFF00"/>
                </a:highlight>
              </a:rPr>
              <a:t>Choose a patrol name and elect a patrol leader. </a:t>
            </a:r>
          </a:p>
          <a:p>
            <a:pPr>
              <a:lnSpc>
                <a:spcPct val="90000"/>
              </a:lnSpc>
              <a:defRPr/>
            </a:pPr>
            <a:r>
              <a:rPr lang="en-US" altLang="en-US" sz="1500" b="1" dirty="0">
                <a:solidFill>
                  <a:schemeClr val="tx1"/>
                </a:solidFill>
              </a:rPr>
              <a:t>Make a patrol flag that includes everyone’s name. </a:t>
            </a:r>
          </a:p>
          <a:p>
            <a:pPr>
              <a:lnSpc>
                <a:spcPct val="90000"/>
              </a:lnSpc>
              <a:defRPr/>
            </a:pPr>
            <a:r>
              <a:rPr lang="en-US" altLang="en-US" sz="1500" b="1" dirty="0">
                <a:solidFill>
                  <a:schemeClr val="tx1"/>
                </a:solidFill>
              </a:rPr>
              <a:t>Recite the Scout Oath and Scout Law with your patrol.</a:t>
            </a:r>
          </a:p>
          <a:p>
            <a:pPr>
              <a:lnSpc>
                <a:spcPct val="90000"/>
              </a:lnSpc>
              <a:defRPr/>
            </a:pPr>
            <a:r>
              <a:rPr lang="en-US" altLang="en-US" sz="1500" b="1" dirty="0">
                <a:solidFill>
                  <a:schemeClr val="tx1"/>
                </a:solidFill>
              </a:rPr>
              <a:t>With your patrol develop a Code of Conduct.</a:t>
            </a:r>
          </a:p>
          <a:p>
            <a:pPr>
              <a:lnSpc>
                <a:spcPct val="90000"/>
              </a:lnSpc>
              <a:defRPr/>
            </a:pPr>
            <a:r>
              <a:rPr lang="en-US" altLang="en-US" sz="1500" b="1" dirty="0">
                <a:solidFill>
                  <a:schemeClr val="tx1"/>
                </a:solidFill>
                <a:highlight>
                  <a:srgbClr val="FFFF00"/>
                </a:highlight>
              </a:rPr>
              <a:t>Demonstrate the Scouts BSA sign, salute and handshake. Show how each are used.</a:t>
            </a:r>
          </a:p>
          <a:p>
            <a:pPr>
              <a:lnSpc>
                <a:spcPct val="90000"/>
              </a:lnSpc>
              <a:defRPr/>
            </a:pPr>
            <a:r>
              <a:rPr lang="en-US" altLang="en-US" sz="1500" b="1" dirty="0">
                <a:solidFill>
                  <a:schemeClr val="tx1"/>
                </a:solidFill>
                <a:highlight>
                  <a:srgbClr val="FFFF00"/>
                </a:highlight>
              </a:rPr>
              <a:t>With your patrol or with your parent/legal guardian visit a Scouts BSA Troop.</a:t>
            </a:r>
          </a:p>
          <a:p>
            <a:pPr>
              <a:lnSpc>
                <a:spcPct val="90000"/>
              </a:lnSpc>
              <a:defRPr/>
            </a:pPr>
            <a:r>
              <a:rPr lang="en-US" altLang="en-US" sz="1500" b="1" dirty="0">
                <a:solidFill>
                  <a:schemeClr val="tx1"/>
                </a:solidFill>
              </a:rPr>
              <a:t>At home, with your parents or legal guardian do the activities in the booklet “How to Protect Your Children from Child Abuse: A parent’s Guide”</a:t>
            </a:r>
          </a:p>
          <a:p>
            <a:pPr>
              <a:lnSpc>
                <a:spcPct val="90000"/>
              </a:lnSpc>
              <a:defRPr/>
            </a:pPr>
            <a:endParaRPr lang="en-US" sz="1500" b="1" dirty="0">
              <a:solidFill>
                <a:schemeClr val="tx1"/>
              </a:solidFill>
            </a:endParaRPr>
          </a:p>
        </p:txBody>
      </p:sp>
      <p:pic>
        <p:nvPicPr>
          <p:cNvPr id="8" name="Picture 7">
            <a:extLst>
              <a:ext uri="{FF2B5EF4-FFF2-40B4-BE49-F238E27FC236}">
                <a16:creationId xmlns:a16="http://schemas.microsoft.com/office/drawing/2014/main" id="{B4199C51-29A1-EEB6-617C-BCA96D2C835F}"/>
              </a:ext>
            </a:extLst>
          </p:cNvPr>
          <p:cNvPicPr>
            <a:picLocks noChangeAspect="1"/>
          </p:cNvPicPr>
          <p:nvPr/>
        </p:nvPicPr>
        <p:blipFill>
          <a:blip r:embed="rId2"/>
          <a:stretch>
            <a:fillRect/>
          </a:stretch>
        </p:blipFill>
        <p:spPr>
          <a:xfrm>
            <a:off x="6353175" y="2452687"/>
            <a:ext cx="2333625" cy="1952625"/>
          </a:xfrm>
          <a:prstGeom prst="rect">
            <a:avLst/>
          </a:prstGeom>
          <a:noFill/>
        </p:spPr>
      </p:pic>
      <p:sp>
        <p:nvSpPr>
          <p:cNvPr id="30724" name="Slide Number Placeholder 5">
            <a:extLst>
              <a:ext uri="{FF2B5EF4-FFF2-40B4-BE49-F238E27FC236}">
                <a16:creationId xmlns:a16="http://schemas.microsoft.com/office/drawing/2014/main" id="{DACA9311-527C-E4B9-6BC1-1BDB013863D9}"/>
              </a:ext>
            </a:extLst>
          </p:cNvPr>
          <p:cNvSpPr>
            <a:spLocks noGrp="1"/>
          </p:cNvSpPr>
          <p:nvPr>
            <p:ph type="sldNum" sz="quarter" idx="10"/>
          </p:nvPr>
        </p:nvSpPr>
        <p:spPr bwMode="auto">
          <a:xfrm>
            <a:off x="8686800" y="6429375"/>
            <a:ext cx="41275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spcAft>
                <a:spcPts val="600"/>
              </a:spcAft>
              <a:buFontTx/>
              <a:buNone/>
              <a:defRPr/>
            </a:pPr>
            <a:fld id="{E28DEB8A-BB9F-411A-B972-E828BC2B13D7}" type="slidenum">
              <a:rPr lang="en-US" altLang="en-US" sz="1000" b="1" kern="1200">
                <a:solidFill>
                  <a:srgbClr val="95B3D7"/>
                </a:solidFill>
                <a:latin typeface="Helvetica" panose="020B0604020202020204" pitchFamily="34" charset="0"/>
                <a:ea typeface="MS PGothic" panose="020B0600070205080204" pitchFamily="34" charset="-128"/>
                <a:cs typeface="+mn-cs"/>
              </a:rPr>
              <a:pPr>
                <a:spcBef>
                  <a:spcPct val="0"/>
                </a:spcBef>
                <a:spcAft>
                  <a:spcPts val="600"/>
                </a:spcAft>
                <a:buFontTx/>
                <a:buNone/>
                <a:defRPr/>
              </a:pPr>
              <a:t>40</a:t>
            </a:fld>
            <a:endParaRPr lang="en-US" altLang="en-US" sz="1000" b="1" kern="1200">
              <a:solidFill>
                <a:srgbClr val="95B3D7"/>
              </a:solidFill>
              <a:latin typeface="Helvetica"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628083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CAF746-F473-D205-F241-5324E76372A7}"/>
              </a:ext>
            </a:extLst>
          </p:cNvPr>
          <p:cNvPicPr>
            <a:picLocks noChangeAspect="1"/>
          </p:cNvPicPr>
          <p:nvPr/>
        </p:nvPicPr>
        <p:blipFill>
          <a:blip r:embed="rId2"/>
          <a:stretch>
            <a:fillRect/>
          </a:stretch>
        </p:blipFill>
        <p:spPr>
          <a:xfrm>
            <a:off x="0" y="0"/>
            <a:ext cx="9144000" cy="6858000"/>
          </a:xfrm>
          <a:prstGeom prst="rect">
            <a:avLst/>
          </a:prstGeom>
        </p:spPr>
      </p:pic>
      <p:sp>
        <p:nvSpPr>
          <p:cNvPr id="30724" name="Slide Number Placeholder 5">
            <a:extLst>
              <a:ext uri="{FF2B5EF4-FFF2-40B4-BE49-F238E27FC236}">
                <a16:creationId xmlns:a16="http://schemas.microsoft.com/office/drawing/2014/main" id="{DACA9311-527C-E4B9-6BC1-1BDB013863D9}"/>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E28DEB8A-BB9F-411A-B972-E828BC2B13D7}" type="slidenum">
              <a:rPr lang="en-US" altLang="en-US" sz="1000" smtClean="0">
                <a:solidFill>
                  <a:srgbClr val="95B3D7"/>
                </a:solidFill>
              </a:rPr>
              <a:pPr>
                <a:spcBef>
                  <a:spcPct val="0"/>
                </a:spcBef>
                <a:buFontTx/>
                <a:buNone/>
              </a:pPr>
              <a:t>41</a:t>
            </a:fld>
            <a:endParaRPr lang="en-US" altLang="en-US" sz="1000">
              <a:solidFill>
                <a:srgbClr val="95B3D7"/>
              </a:solidFill>
            </a:endParaRPr>
          </a:p>
        </p:txBody>
      </p:sp>
      <p:sp>
        <p:nvSpPr>
          <p:cNvPr id="30722" name="Title 8">
            <a:extLst>
              <a:ext uri="{FF2B5EF4-FFF2-40B4-BE49-F238E27FC236}">
                <a16:creationId xmlns:a16="http://schemas.microsoft.com/office/drawing/2014/main" id="{E43FE8AB-604A-6E2D-65DE-BAFB872358D3}"/>
              </a:ext>
            </a:extLst>
          </p:cNvPr>
          <p:cNvSpPr>
            <a:spLocks noGrp="1"/>
          </p:cNvSpPr>
          <p:nvPr>
            <p:ph type="title"/>
          </p:nvPr>
        </p:nvSpPr>
        <p:spPr>
          <a:xfrm>
            <a:off x="152400" y="274638"/>
            <a:ext cx="8852845" cy="1143000"/>
          </a:xfrm>
        </p:spPr>
        <p:txBody>
          <a:bodyPr/>
          <a:lstStyle/>
          <a:p>
            <a:pPr algn="ctr" eaLnBrk="1" hangingPunct="1"/>
            <a:r>
              <a:rPr lang="en-US" altLang="en-US" dirty="0">
                <a:latin typeface="Helvetica" panose="020B0604020202020204" pitchFamily="34" charset="0"/>
              </a:rPr>
              <a:t>High Level overview of the changes</a:t>
            </a:r>
          </a:p>
        </p:txBody>
      </p:sp>
      <p:pic>
        <p:nvPicPr>
          <p:cNvPr id="3" name="Picture 2">
            <a:extLst>
              <a:ext uri="{FF2B5EF4-FFF2-40B4-BE49-F238E27FC236}">
                <a16:creationId xmlns:a16="http://schemas.microsoft.com/office/drawing/2014/main" id="{D617C1C9-BC14-6A27-1CBD-EB61CC87E923}"/>
              </a:ext>
            </a:extLst>
          </p:cNvPr>
          <p:cNvPicPr>
            <a:picLocks noChangeAspect="1"/>
          </p:cNvPicPr>
          <p:nvPr/>
        </p:nvPicPr>
        <p:blipFill>
          <a:blip r:embed="rId3"/>
          <a:stretch>
            <a:fillRect/>
          </a:stretch>
        </p:blipFill>
        <p:spPr>
          <a:xfrm>
            <a:off x="228600" y="1495425"/>
            <a:ext cx="8776645" cy="4143375"/>
          </a:xfrm>
          <a:prstGeom prst="rect">
            <a:avLst/>
          </a:prstGeom>
        </p:spPr>
      </p:pic>
    </p:spTree>
    <p:extLst>
      <p:ext uri="{BB962C8B-B14F-4D97-AF65-F5344CB8AC3E}">
        <p14:creationId xmlns:p14="http://schemas.microsoft.com/office/powerpoint/2010/main" val="624629554"/>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8">
            <a:extLst>
              <a:ext uri="{FF2B5EF4-FFF2-40B4-BE49-F238E27FC236}">
                <a16:creationId xmlns:a16="http://schemas.microsoft.com/office/drawing/2014/main" id="{411A7C1D-4710-F241-33AA-057C47A97E8C}"/>
              </a:ext>
            </a:extLst>
          </p:cNvPr>
          <p:cNvSpPr>
            <a:spLocks noGrp="1"/>
          </p:cNvSpPr>
          <p:nvPr>
            <p:ph type="title"/>
          </p:nvPr>
        </p:nvSpPr>
        <p:spPr/>
        <p:txBody>
          <a:bodyPr/>
          <a:lstStyle/>
          <a:p>
            <a:pPr eaLnBrk="1" hangingPunct="1"/>
            <a:r>
              <a:rPr lang="en-US" altLang="en-US" dirty="0">
                <a:latin typeface="Helvetica" panose="020B0604020202020204" pitchFamily="34" charset="0"/>
              </a:rPr>
              <a:t>Resources</a:t>
            </a:r>
          </a:p>
        </p:txBody>
      </p:sp>
      <p:sp>
        <p:nvSpPr>
          <p:cNvPr id="47107" name="Content Placeholder 2">
            <a:extLst>
              <a:ext uri="{FF2B5EF4-FFF2-40B4-BE49-F238E27FC236}">
                <a16:creationId xmlns:a16="http://schemas.microsoft.com/office/drawing/2014/main" id="{8BB8A33F-E07B-F059-9FF3-E4CB5A1DACFD}"/>
              </a:ext>
            </a:extLst>
          </p:cNvPr>
          <p:cNvSpPr>
            <a:spLocks noGrp="1"/>
          </p:cNvSpPr>
          <p:nvPr>
            <p:ph idx="1"/>
          </p:nvPr>
        </p:nvSpPr>
        <p:spPr>
          <a:xfrm>
            <a:off x="2408238" y="1600200"/>
            <a:ext cx="6378575" cy="4525963"/>
          </a:xfrm>
        </p:spPr>
        <p:txBody>
          <a:bodyPr/>
          <a:lstStyle/>
          <a:p>
            <a:pPr marL="457200">
              <a:lnSpc>
                <a:spcPct val="107000"/>
              </a:lnSpc>
              <a:spcBef>
                <a:spcPct val="0"/>
              </a:spcBef>
              <a:buFont typeface="Calibri" panose="020F0502020204030204" pitchFamily="34" charset="0"/>
              <a:buAutoNum type="arabicPeriod"/>
            </a:pPr>
            <a:r>
              <a:rPr lang="en-US" altLang="en-US" sz="1600" b="0" dirty="0">
                <a:solidFill>
                  <a:srgbClr val="333333"/>
                </a:solidFill>
                <a:latin typeface="Calibri" panose="020F0502020204030204" pitchFamily="34" charset="0"/>
                <a:cs typeface="Calibri" panose="020F0502020204030204" pitchFamily="34" charset="0"/>
                <a:hlinkClick r:id="rId2"/>
              </a:rPr>
              <a:t>https://go.scoutingmagazine.org/resources</a:t>
            </a:r>
            <a:r>
              <a:rPr lang="en-US" altLang="en-US" sz="1600" b="0" dirty="0">
                <a:solidFill>
                  <a:srgbClr val="333333"/>
                </a:solidFill>
                <a:latin typeface="Calibri" panose="020F0502020204030204" pitchFamily="34" charset="0"/>
                <a:cs typeface="Calibri" panose="020F0502020204030204" pitchFamily="34" charset="0"/>
              </a:rPr>
              <a:t> </a:t>
            </a:r>
          </a:p>
          <a:p>
            <a:pPr marL="457200">
              <a:lnSpc>
                <a:spcPct val="107000"/>
              </a:lnSpc>
              <a:spcBef>
                <a:spcPct val="0"/>
              </a:spcBef>
              <a:buFont typeface="Calibri" panose="020F0502020204030204" pitchFamily="34" charset="0"/>
              <a:buAutoNum type="arabicPeriod"/>
            </a:pPr>
            <a:r>
              <a:rPr lang="en-US" altLang="en-US" sz="1600" b="0" dirty="0">
                <a:solidFill>
                  <a:srgbClr val="333333"/>
                </a:solidFill>
                <a:latin typeface="Calibri" panose="020F0502020204030204" pitchFamily="34" charset="0"/>
                <a:cs typeface="Calibri" panose="020F0502020204030204" pitchFamily="34" charset="0"/>
                <a:hlinkClick r:id="rId3"/>
              </a:rPr>
              <a:t>https://go.scoutingmagazine.org/programsupdates</a:t>
            </a:r>
            <a:endParaRPr lang="en-US" altLang="en-US" sz="1600" b="0" dirty="0">
              <a:solidFill>
                <a:srgbClr val="333333"/>
              </a:solidFill>
              <a:latin typeface="Calibri" panose="020F0502020204030204" pitchFamily="34" charset="0"/>
              <a:cs typeface="Calibri" panose="020F0502020204030204" pitchFamily="34" charset="0"/>
            </a:endParaRPr>
          </a:p>
          <a:p>
            <a:pPr marL="457200">
              <a:lnSpc>
                <a:spcPct val="107000"/>
              </a:lnSpc>
              <a:spcBef>
                <a:spcPct val="0"/>
              </a:spcBef>
              <a:buFont typeface="Calibri" panose="020F0502020204030204" pitchFamily="34" charset="0"/>
              <a:buAutoNum type="arabicPeriod"/>
            </a:pPr>
            <a:r>
              <a:rPr lang="en-US" altLang="en-US" sz="1600" b="0" dirty="0">
                <a:solidFill>
                  <a:srgbClr val="333333"/>
                </a:solidFill>
                <a:latin typeface="Calibri" panose="020F0502020204030204" pitchFamily="34" charset="0"/>
                <a:cs typeface="Calibri" panose="020F0502020204030204" pitchFamily="34" charset="0"/>
                <a:hlinkClick r:id="rId4"/>
              </a:rPr>
              <a:t>https://www.scouting.org/topics/program-updates/program-updates-cub-scouts/</a:t>
            </a:r>
            <a:endParaRPr lang="en-US" altLang="en-US" sz="1600" b="0" dirty="0">
              <a:solidFill>
                <a:srgbClr val="333333"/>
              </a:solidFill>
              <a:latin typeface="Calibri" panose="020F0502020204030204" pitchFamily="34" charset="0"/>
              <a:cs typeface="Calibri" panose="020F0502020204030204" pitchFamily="34" charset="0"/>
            </a:endParaRPr>
          </a:p>
          <a:p>
            <a:pPr marL="457200">
              <a:lnSpc>
                <a:spcPct val="107000"/>
              </a:lnSpc>
              <a:spcBef>
                <a:spcPct val="0"/>
              </a:spcBef>
              <a:buFont typeface="Calibri" panose="020F0502020204030204" pitchFamily="34" charset="0"/>
              <a:buAutoNum type="arabicPeriod"/>
            </a:pPr>
            <a:r>
              <a:rPr lang="en-US" altLang="en-US" sz="1600" b="0" dirty="0">
                <a:solidFill>
                  <a:srgbClr val="333333"/>
                </a:solidFill>
                <a:latin typeface="Calibri" panose="020F0502020204030204" pitchFamily="34" charset="0"/>
                <a:cs typeface="Calibri" panose="020F0502020204030204" pitchFamily="34" charset="0"/>
                <a:hlinkClick r:id="rId5"/>
              </a:rPr>
              <a:t>https://www.scouting.org/program-updates/cub-scout-program-updates-announced/</a:t>
            </a:r>
            <a:r>
              <a:rPr lang="en-US" altLang="en-US" sz="1600" b="0" dirty="0">
                <a:solidFill>
                  <a:srgbClr val="333333"/>
                </a:solidFill>
                <a:latin typeface="Calibri" panose="020F0502020204030204" pitchFamily="34" charset="0"/>
                <a:cs typeface="Calibri" panose="020F0502020204030204" pitchFamily="34" charset="0"/>
              </a:rPr>
              <a:t> </a:t>
            </a:r>
          </a:p>
          <a:p>
            <a:pPr marL="457200">
              <a:lnSpc>
                <a:spcPct val="107000"/>
              </a:lnSpc>
              <a:spcBef>
                <a:spcPct val="0"/>
              </a:spcBef>
              <a:buFont typeface="Calibri" panose="020F0502020204030204" pitchFamily="34" charset="0"/>
              <a:buAutoNum type="arabicPeriod"/>
            </a:pPr>
            <a:r>
              <a:rPr lang="en-US" altLang="en-US" sz="1600" b="0" dirty="0">
                <a:solidFill>
                  <a:srgbClr val="333333"/>
                </a:solidFill>
                <a:latin typeface="Calibri" panose="020F0502020204030204" pitchFamily="34" charset="0"/>
                <a:cs typeface="Calibri" panose="020F0502020204030204" pitchFamily="34" charset="0"/>
                <a:hlinkClick r:id="rId6"/>
              </a:rPr>
              <a:t>https://linktr.ee/cubscoutprogramupdates?fbclid=IwAR10uyTN4Ps6-zxUhxwsqeImia-eSIcbAcyRkTx4mAonjCwwayidIIF_ack</a:t>
            </a:r>
            <a:r>
              <a:rPr lang="en-US" altLang="en-US" sz="1600" b="0" dirty="0">
                <a:solidFill>
                  <a:srgbClr val="333333"/>
                </a:solidFill>
                <a:latin typeface="Calibri" panose="020F0502020204030204" pitchFamily="34" charset="0"/>
                <a:cs typeface="Calibri" panose="020F0502020204030204" pitchFamily="34" charset="0"/>
              </a:rPr>
              <a:t> </a:t>
            </a:r>
          </a:p>
          <a:p>
            <a:pPr marL="457200">
              <a:lnSpc>
                <a:spcPct val="107000"/>
              </a:lnSpc>
              <a:spcBef>
                <a:spcPct val="0"/>
              </a:spcBef>
              <a:buFont typeface="Calibri" panose="020F0502020204030204" pitchFamily="34" charset="0"/>
              <a:buAutoNum type="arabicPeriod"/>
            </a:pPr>
            <a:endParaRPr lang="en-US" altLang="en-US" sz="1600" b="0" dirty="0">
              <a:solidFill>
                <a:srgbClr val="333333"/>
              </a:solidFill>
              <a:latin typeface="Calibri" panose="020F0502020204030204" pitchFamily="34" charset="0"/>
              <a:cs typeface="Calibri" panose="020F0502020204030204" pitchFamily="34" charset="0"/>
            </a:endParaRPr>
          </a:p>
          <a:p>
            <a:pPr marL="457200">
              <a:lnSpc>
                <a:spcPct val="107000"/>
              </a:lnSpc>
              <a:spcBef>
                <a:spcPct val="0"/>
              </a:spcBef>
              <a:buFont typeface="Calibri" panose="020F0502020204030204" pitchFamily="34" charset="0"/>
              <a:buAutoNum type="arabicPeriod"/>
            </a:pPr>
            <a:endParaRPr lang="en-US" altLang="en-US" sz="1600" b="0" dirty="0">
              <a:solidFill>
                <a:srgbClr val="333333"/>
              </a:solidFill>
              <a:latin typeface="Calibri" panose="020F0502020204030204" pitchFamily="34" charset="0"/>
              <a:cs typeface="Calibri" panose="020F0502020204030204" pitchFamily="34" charset="0"/>
            </a:endParaRPr>
          </a:p>
        </p:txBody>
      </p:sp>
      <p:sp>
        <p:nvSpPr>
          <p:cNvPr id="47108" name="Slide Number Placeholder 5">
            <a:extLst>
              <a:ext uri="{FF2B5EF4-FFF2-40B4-BE49-F238E27FC236}">
                <a16:creationId xmlns:a16="http://schemas.microsoft.com/office/drawing/2014/main" id="{2F72374A-7299-BBD1-F456-CA63B21C7EAE}"/>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9BD5BACC-B9F0-4F5F-A4B1-85C2EB3520DD}" type="slidenum">
              <a:rPr lang="en-US" altLang="en-US" sz="1000" smtClean="0">
                <a:solidFill>
                  <a:srgbClr val="95B3D7"/>
                </a:solidFill>
              </a:rPr>
              <a:pPr>
                <a:spcBef>
                  <a:spcPct val="0"/>
                </a:spcBef>
                <a:buFontTx/>
                <a:buNone/>
              </a:pPr>
              <a:t>42</a:t>
            </a:fld>
            <a:endParaRPr lang="en-US" altLang="en-US" sz="1000">
              <a:solidFill>
                <a:srgbClr val="95B3D7"/>
              </a:solidFill>
            </a:endParaRPr>
          </a:p>
        </p:txBody>
      </p:sp>
      <p:pic>
        <p:nvPicPr>
          <p:cNvPr id="47109" name="Picture 4">
            <a:extLst>
              <a:ext uri="{FF2B5EF4-FFF2-40B4-BE49-F238E27FC236}">
                <a16:creationId xmlns:a16="http://schemas.microsoft.com/office/drawing/2014/main" id="{69256907-9D04-53E8-5E2B-4A82F2927E7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65160" y="4074160"/>
            <a:ext cx="1933680" cy="1970723"/>
          </a:xfrm>
          <a:prstGeom prst="rect">
            <a:avLst/>
          </a:prstGeom>
          <a:noFill/>
          <a:ln w="539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779714"/>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8">
            <a:extLst>
              <a:ext uri="{FF2B5EF4-FFF2-40B4-BE49-F238E27FC236}">
                <a16:creationId xmlns:a16="http://schemas.microsoft.com/office/drawing/2014/main" id="{2FE3E3DC-3A11-DE8D-DB8F-40AFADC3A885}"/>
              </a:ext>
            </a:extLst>
          </p:cNvPr>
          <p:cNvSpPr>
            <a:spLocks noGrp="1"/>
          </p:cNvSpPr>
          <p:nvPr>
            <p:ph type="title"/>
          </p:nvPr>
        </p:nvSpPr>
        <p:spPr>
          <a:xfrm>
            <a:off x="4846320" y="830080"/>
            <a:ext cx="4145280" cy="2774316"/>
          </a:xfrm>
        </p:spPr>
        <p:txBody>
          <a:bodyPr/>
          <a:lstStyle/>
          <a:p>
            <a:pPr algn="ctr" eaLnBrk="1" hangingPunct="1"/>
            <a:r>
              <a:rPr lang="en-US" altLang="en-US" sz="5400" dirty="0">
                <a:latin typeface="Helvetica" panose="020B0604020202020204" pitchFamily="34" charset="0"/>
              </a:rPr>
              <a:t>Who Has the First Question?</a:t>
            </a:r>
            <a:br>
              <a:rPr lang="en-US" altLang="en-US" dirty="0">
                <a:latin typeface="Helvetica" panose="020B0604020202020204" pitchFamily="34" charset="0"/>
              </a:rPr>
            </a:br>
            <a:endParaRPr lang="en-US" altLang="en-US" dirty="0">
              <a:latin typeface="Helvetica" panose="020B0604020202020204" pitchFamily="34" charset="0"/>
            </a:endParaRPr>
          </a:p>
        </p:txBody>
      </p:sp>
      <p:sp>
        <p:nvSpPr>
          <p:cNvPr id="48131" name="Slide Number Placeholder 5">
            <a:extLst>
              <a:ext uri="{FF2B5EF4-FFF2-40B4-BE49-F238E27FC236}">
                <a16:creationId xmlns:a16="http://schemas.microsoft.com/office/drawing/2014/main" id="{6158E6D0-1047-2DDA-F24C-8C13C23DE456}"/>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3EA897A7-45BF-4513-A898-3EFBD265F5AF}" type="slidenum">
              <a:rPr lang="en-US" altLang="en-US" sz="1000" smtClean="0">
                <a:solidFill>
                  <a:srgbClr val="95B3D7"/>
                </a:solidFill>
              </a:rPr>
              <a:pPr>
                <a:spcBef>
                  <a:spcPct val="0"/>
                </a:spcBef>
                <a:buFontTx/>
                <a:buNone/>
              </a:pPr>
              <a:t>43</a:t>
            </a:fld>
            <a:endParaRPr lang="en-US" altLang="en-US" sz="1000">
              <a:solidFill>
                <a:srgbClr val="95B3D7"/>
              </a:solidFill>
            </a:endParaRPr>
          </a:p>
        </p:txBody>
      </p:sp>
      <p:sp>
        <p:nvSpPr>
          <p:cNvPr id="2" name="Title 8">
            <a:extLst>
              <a:ext uri="{FF2B5EF4-FFF2-40B4-BE49-F238E27FC236}">
                <a16:creationId xmlns:a16="http://schemas.microsoft.com/office/drawing/2014/main" id="{E5C37461-87C6-32C3-24FF-CC89F67CC378}"/>
              </a:ext>
            </a:extLst>
          </p:cNvPr>
          <p:cNvSpPr txBox="1">
            <a:spLocks/>
          </p:cNvSpPr>
          <p:nvPr/>
        </p:nvSpPr>
        <p:spPr bwMode="auto">
          <a:xfrm>
            <a:off x="2865438" y="4232593"/>
            <a:ext cx="6278562"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l" defTabSz="457200" rtl="0" eaLnBrk="0" fontAlgn="base" hangingPunct="0">
              <a:spcBef>
                <a:spcPct val="0"/>
              </a:spcBef>
              <a:spcAft>
                <a:spcPct val="0"/>
              </a:spcAft>
              <a:defRPr sz="4000" b="1" kern="1200">
                <a:solidFill>
                  <a:srgbClr val="CF0031"/>
                </a:solidFill>
                <a:latin typeface="Helvetica"/>
                <a:ea typeface="MS PGothic" panose="020B0600070205080204" pitchFamily="34" charset="-128"/>
                <a:cs typeface="ＭＳ Ｐゴシック" charset="0"/>
              </a:defRPr>
            </a:lvl1pPr>
            <a:lvl2pPr algn="l" defTabSz="457200" rtl="0" eaLnBrk="0" fontAlgn="base" hangingPunct="0">
              <a:spcBef>
                <a:spcPct val="0"/>
              </a:spcBef>
              <a:spcAft>
                <a:spcPct val="0"/>
              </a:spcAft>
              <a:defRPr sz="3200" b="1">
                <a:solidFill>
                  <a:srgbClr val="CF0031"/>
                </a:solidFill>
                <a:latin typeface="Helvetica" charset="0"/>
                <a:ea typeface="MS PGothic" panose="020B0600070205080204" pitchFamily="34" charset="-128"/>
                <a:cs typeface="ＭＳ Ｐゴシック" charset="0"/>
              </a:defRPr>
            </a:lvl2pPr>
            <a:lvl3pPr algn="l" defTabSz="457200" rtl="0" eaLnBrk="0" fontAlgn="base" hangingPunct="0">
              <a:spcBef>
                <a:spcPct val="0"/>
              </a:spcBef>
              <a:spcAft>
                <a:spcPct val="0"/>
              </a:spcAft>
              <a:defRPr sz="3200" b="1">
                <a:solidFill>
                  <a:srgbClr val="CF0031"/>
                </a:solidFill>
                <a:latin typeface="Helvetica" charset="0"/>
                <a:ea typeface="MS PGothic" panose="020B0600070205080204" pitchFamily="34" charset="-128"/>
                <a:cs typeface="ＭＳ Ｐゴシック" charset="0"/>
              </a:defRPr>
            </a:lvl3pPr>
            <a:lvl4pPr algn="l" defTabSz="457200" rtl="0" eaLnBrk="0" fontAlgn="base" hangingPunct="0">
              <a:spcBef>
                <a:spcPct val="0"/>
              </a:spcBef>
              <a:spcAft>
                <a:spcPct val="0"/>
              </a:spcAft>
              <a:defRPr sz="3200" b="1">
                <a:solidFill>
                  <a:srgbClr val="CF0031"/>
                </a:solidFill>
                <a:latin typeface="Helvetica" charset="0"/>
                <a:ea typeface="MS PGothic" panose="020B0600070205080204" pitchFamily="34" charset="-128"/>
                <a:cs typeface="ＭＳ Ｐゴシック" charset="0"/>
              </a:defRPr>
            </a:lvl4pPr>
            <a:lvl5pPr algn="l" defTabSz="457200" rtl="0" eaLnBrk="0" fontAlgn="base" hangingPunct="0">
              <a:spcBef>
                <a:spcPct val="0"/>
              </a:spcBef>
              <a:spcAft>
                <a:spcPct val="0"/>
              </a:spcAft>
              <a:defRPr sz="3200" b="1">
                <a:solidFill>
                  <a:srgbClr val="CF0031"/>
                </a:solidFill>
                <a:latin typeface="Helvetica" charset="0"/>
                <a:ea typeface="MS PGothic" panose="020B0600070205080204" pitchFamily="34" charset="-128"/>
                <a:cs typeface="ＭＳ Ｐゴシック" charset="0"/>
              </a:defRPr>
            </a:lvl5pPr>
            <a:lvl6pPr marL="457200" algn="l" defTabSz="457200" rtl="0" fontAlgn="base">
              <a:spcBef>
                <a:spcPct val="0"/>
              </a:spcBef>
              <a:spcAft>
                <a:spcPct val="0"/>
              </a:spcAft>
              <a:defRPr sz="3200" b="1">
                <a:solidFill>
                  <a:srgbClr val="CF0031"/>
                </a:solidFill>
                <a:latin typeface="Helvetica" charset="0"/>
                <a:ea typeface="ＭＳ Ｐゴシック" charset="0"/>
                <a:cs typeface="ＭＳ Ｐゴシック" charset="0"/>
              </a:defRPr>
            </a:lvl6pPr>
            <a:lvl7pPr marL="914400" algn="l" defTabSz="457200" rtl="0" fontAlgn="base">
              <a:spcBef>
                <a:spcPct val="0"/>
              </a:spcBef>
              <a:spcAft>
                <a:spcPct val="0"/>
              </a:spcAft>
              <a:defRPr sz="3200" b="1">
                <a:solidFill>
                  <a:srgbClr val="CF0031"/>
                </a:solidFill>
                <a:latin typeface="Helvetica" charset="0"/>
                <a:ea typeface="ＭＳ Ｐゴシック" charset="0"/>
                <a:cs typeface="ＭＳ Ｐゴシック" charset="0"/>
              </a:defRPr>
            </a:lvl7pPr>
            <a:lvl8pPr marL="1371600" algn="l" defTabSz="457200" rtl="0" fontAlgn="base">
              <a:spcBef>
                <a:spcPct val="0"/>
              </a:spcBef>
              <a:spcAft>
                <a:spcPct val="0"/>
              </a:spcAft>
              <a:defRPr sz="3200" b="1">
                <a:solidFill>
                  <a:srgbClr val="CF0031"/>
                </a:solidFill>
                <a:latin typeface="Helvetica" charset="0"/>
                <a:ea typeface="ＭＳ Ｐゴシック" charset="0"/>
                <a:cs typeface="ＭＳ Ｐゴシック" charset="0"/>
              </a:defRPr>
            </a:lvl8pPr>
            <a:lvl9pPr marL="1828800" algn="l" defTabSz="457200" rtl="0" fontAlgn="base">
              <a:spcBef>
                <a:spcPct val="0"/>
              </a:spcBef>
              <a:spcAft>
                <a:spcPct val="0"/>
              </a:spcAft>
              <a:defRPr sz="3200" b="1">
                <a:solidFill>
                  <a:srgbClr val="CF0031"/>
                </a:solidFill>
                <a:latin typeface="Helvetica" charset="0"/>
                <a:ea typeface="ＭＳ Ｐゴシック" charset="0"/>
                <a:cs typeface="ＭＳ Ｐゴシック" charset="0"/>
              </a:defRPr>
            </a:lvl9pPr>
          </a:lstStyle>
          <a:p>
            <a:pPr algn="r" eaLnBrk="1" hangingPunct="1"/>
            <a:r>
              <a:rPr lang="en-US" altLang="en-US" sz="1400" dirty="0">
                <a:latin typeface="Helvetica" panose="020B0604020202020204" pitchFamily="34" charset="0"/>
              </a:rPr>
              <a:t>Alex J. Sobtzak Sr.</a:t>
            </a:r>
          </a:p>
          <a:p>
            <a:pPr algn="r" eaLnBrk="1" hangingPunct="1"/>
            <a:r>
              <a:rPr lang="en-US" altLang="en-US" sz="1400" dirty="0">
                <a:latin typeface="Helvetica" panose="020B0604020202020204" pitchFamily="34" charset="0"/>
              </a:rPr>
              <a:t>Cub Scout Roundtable Commissioner</a:t>
            </a:r>
          </a:p>
          <a:p>
            <a:pPr algn="r" eaLnBrk="1" hangingPunct="1"/>
            <a:r>
              <a:rPr lang="en-US" altLang="en-US" sz="1400" dirty="0">
                <a:latin typeface="Helvetica" panose="020B0604020202020204" pitchFamily="34" charset="0"/>
              </a:rPr>
              <a:t>Withlacoochee District</a:t>
            </a:r>
          </a:p>
          <a:p>
            <a:pPr algn="r" eaLnBrk="1" hangingPunct="1"/>
            <a:r>
              <a:rPr lang="en-US" altLang="en-US" sz="1400" dirty="0">
                <a:latin typeface="Helvetica" panose="020B0604020202020204" pitchFamily="34" charset="0"/>
              </a:rPr>
              <a:t>Greater Tampa Bay Area Council</a:t>
            </a:r>
          </a:p>
          <a:p>
            <a:pPr algn="r" eaLnBrk="1" hangingPunct="1"/>
            <a:endParaRPr lang="en-US" altLang="en-US" sz="1400" dirty="0">
              <a:latin typeface="Helvetica" panose="020B0604020202020204" pitchFamily="34" charset="0"/>
            </a:endParaRPr>
          </a:p>
          <a:p>
            <a:pPr algn="r" eaLnBrk="1" hangingPunct="1"/>
            <a:r>
              <a:rPr lang="en-US" altLang="en-US" sz="1400" dirty="0">
                <a:latin typeface="Helvetica" panose="020B0604020202020204" pitchFamily="34" charset="0"/>
              </a:rPr>
              <a:t>alex@sobtzak.com</a:t>
            </a:r>
          </a:p>
          <a:p>
            <a:pPr algn="r" eaLnBrk="1" hangingPunct="1"/>
            <a:r>
              <a:rPr lang="en-US" altLang="en-US" sz="1400" dirty="0">
                <a:latin typeface="Helvetica" panose="020B0604020202020204" pitchFamily="34" charset="0"/>
              </a:rPr>
              <a:t>(813)404-4966</a:t>
            </a:r>
          </a:p>
        </p:txBody>
      </p:sp>
      <p:pic>
        <p:nvPicPr>
          <p:cNvPr id="1026" name="Picture 2" descr="Cub Scout Roundtable Commissioner Emblem">
            <a:extLst>
              <a:ext uri="{FF2B5EF4-FFF2-40B4-BE49-F238E27FC236}">
                <a16:creationId xmlns:a16="http://schemas.microsoft.com/office/drawing/2014/main" id="{80EB9226-9DBC-832F-922C-CF9B433898F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2877" y="4609600"/>
            <a:ext cx="1526886" cy="15319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artoon of a beaver wearing a hat and uniform&#10;&#10;Description automatically generated">
            <a:extLst>
              <a:ext uri="{FF2B5EF4-FFF2-40B4-BE49-F238E27FC236}">
                <a16:creationId xmlns:a16="http://schemas.microsoft.com/office/drawing/2014/main" id="{2C9221D8-1123-7F38-972C-E70561DE4988}"/>
              </a:ext>
            </a:extLst>
          </p:cNvPr>
          <p:cNvPicPr>
            <a:picLocks noChangeAspect="1"/>
          </p:cNvPicPr>
          <p:nvPr/>
        </p:nvPicPr>
        <p:blipFill>
          <a:blip r:embed="rId3">
            <a:clrChange>
              <a:clrFrom>
                <a:srgbClr val="FDFDFD"/>
              </a:clrFrom>
              <a:clrTo>
                <a:srgbClr val="FDFDFD">
                  <a:alpha val="0"/>
                </a:srgbClr>
              </a:clrTo>
            </a:clrChange>
          </a:blip>
          <a:stretch>
            <a:fillRect/>
          </a:stretch>
        </p:blipFill>
        <p:spPr>
          <a:xfrm>
            <a:off x="1638302" y="803728"/>
            <a:ext cx="3779520" cy="3779520"/>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4BE76D-F9BA-7CFE-6BED-1B14C2E81618}"/>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274229" y="2441042"/>
            <a:ext cx="6634430" cy="3058057"/>
          </a:xfrm>
          <a:prstGeom prst="rect">
            <a:avLst/>
          </a:prstGeom>
        </p:spPr>
      </p:pic>
      <p:sp>
        <p:nvSpPr>
          <p:cNvPr id="16386" name="Title 8">
            <a:extLst>
              <a:ext uri="{FF2B5EF4-FFF2-40B4-BE49-F238E27FC236}">
                <a16:creationId xmlns:a16="http://schemas.microsoft.com/office/drawing/2014/main" id="{41AF05BF-C9C5-2F01-3C1E-1CEA58AB4F1D}"/>
              </a:ext>
            </a:extLst>
          </p:cNvPr>
          <p:cNvSpPr>
            <a:spLocks noGrp="1"/>
          </p:cNvSpPr>
          <p:nvPr>
            <p:ph type="title"/>
          </p:nvPr>
        </p:nvSpPr>
        <p:spPr/>
        <p:txBody>
          <a:bodyPr/>
          <a:lstStyle/>
          <a:p>
            <a:pPr eaLnBrk="1" hangingPunct="1"/>
            <a:r>
              <a:rPr lang="en-US" altLang="en-US" dirty="0">
                <a:latin typeface="Helvetica" panose="020B0604020202020204" pitchFamily="34" charset="0"/>
              </a:rPr>
              <a:t>Cub Scout Advancement Trail</a:t>
            </a:r>
          </a:p>
        </p:txBody>
      </p:sp>
      <p:sp>
        <p:nvSpPr>
          <p:cNvPr id="16387" name="Slide Number Placeholder 5">
            <a:extLst>
              <a:ext uri="{FF2B5EF4-FFF2-40B4-BE49-F238E27FC236}">
                <a16:creationId xmlns:a16="http://schemas.microsoft.com/office/drawing/2014/main" id="{62C4A6C1-A0E9-DB17-C14A-D536758845E0}"/>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87AC7FFF-3888-4E43-A85F-083ABDF9970B}" type="slidenum">
              <a:rPr lang="en-US" altLang="en-US" sz="1000" smtClean="0">
                <a:solidFill>
                  <a:srgbClr val="95B3D7"/>
                </a:solidFill>
              </a:rPr>
              <a:pPr>
                <a:spcBef>
                  <a:spcPct val="0"/>
                </a:spcBef>
                <a:buFontTx/>
                <a:buNone/>
              </a:pPr>
              <a:t>5</a:t>
            </a:fld>
            <a:endParaRPr lang="en-US" altLang="en-US" sz="1000">
              <a:solidFill>
                <a:srgbClr val="95B3D7"/>
              </a:solidFill>
            </a:endParaRPr>
          </a:p>
        </p:txBody>
      </p:sp>
      <p:pic>
        <p:nvPicPr>
          <p:cNvPr id="14" name="Picture 13">
            <a:extLst>
              <a:ext uri="{FF2B5EF4-FFF2-40B4-BE49-F238E27FC236}">
                <a16:creationId xmlns:a16="http://schemas.microsoft.com/office/drawing/2014/main" id="{50D35360-D912-205B-75A8-9FC72F6CF412}"/>
              </a:ext>
            </a:extLst>
          </p:cNvPr>
          <p:cNvPicPr>
            <a:picLocks noChangeAspect="1"/>
          </p:cNvPicPr>
          <p:nvPr/>
        </p:nvPicPr>
        <p:blipFill>
          <a:blip r:embed="rId4"/>
          <a:stretch>
            <a:fillRect/>
          </a:stretch>
        </p:blipFill>
        <p:spPr>
          <a:xfrm>
            <a:off x="2274228" y="3011366"/>
            <a:ext cx="6634431" cy="321858"/>
          </a:xfrm>
          <a:prstGeom prst="rect">
            <a:avLst/>
          </a:prstGeom>
        </p:spPr>
      </p:pic>
      <p:pic>
        <p:nvPicPr>
          <p:cNvPr id="12" name="Picture 11">
            <a:extLst>
              <a:ext uri="{FF2B5EF4-FFF2-40B4-BE49-F238E27FC236}">
                <a16:creationId xmlns:a16="http://schemas.microsoft.com/office/drawing/2014/main" id="{C9E9A076-6B4A-2455-23B4-73AEC7A9E9BC}"/>
              </a:ext>
            </a:extLst>
          </p:cNvPr>
          <p:cNvPicPr>
            <a:picLocks noChangeAspect="1"/>
          </p:cNvPicPr>
          <p:nvPr/>
        </p:nvPicPr>
        <p:blipFill>
          <a:blip r:embed="rId5"/>
          <a:stretch>
            <a:fillRect/>
          </a:stretch>
        </p:blipFill>
        <p:spPr>
          <a:xfrm>
            <a:off x="1286188" y="2203500"/>
            <a:ext cx="7717360" cy="3557220"/>
          </a:xfrm>
          <a:prstGeom prst="rect">
            <a:avLst/>
          </a:prstGeom>
        </p:spPr>
      </p:pic>
    </p:spTree>
    <p:extLst>
      <p:ext uri="{BB962C8B-B14F-4D97-AF65-F5344CB8AC3E}">
        <p14:creationId xmlns:p14="http://schemas.microsoft.com/office/powerpoint/2010/main" val="15707883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00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8">
            <a:extLst>
              <a:ext uri="{FF2B5EF4-FFF2-40B4-BE49-F238E27FC236}">
                <a16:creationId xmlns:a16="http://schemas.microsoft.com/office/drawing/2014/main" id="{41AF05BF-C9C5-2F01-3C1E-1CEA58AB4F1D}"/>
              </a:ext>
            </a:extLst>
          </p:cNvPr>
          <p:cNvSpPr>
            <a:spLocks noGrp="1"/>
          </p:cNvSpPr>
          <p:nvPr>
            <p:ph type="title"/>
          </p:nvPr>
        </p:nvSpPr>
        <p:spPr/>
        <p:txBody>
          <a:bodyPr/>
          <a:lstStyle/>
          <a:p>
            <a:pPr eaLnBrk="1" hangingPunct="1"/>
            <a:r>
              <a:rPr lang="en-US" altLang="en-US" dirty="0">
                <a:latin typeface="Helvetica" panose="020B0604020202020204" pitchFamily="34" charset="0"/>
              </a:rPr>
              <a:t>Cub Scout Advancement Trail</a:t>
            </a:r>
          </a:p>
        </p:txBody>
      </p:sp>
      <p:sp>
        <p:nvSpPr>
          <p:cNvPr id="16387" name="Slide Number Placeholder 5">
            <a:extLst>
              <a:ext uri="{FF2B5EF4-FFF2-40B4-BE49-F238E27FC236}">
                <a16:creationId xmlns:a16="http://schemas.microsoft.com/office/drawing/2014/main" id="{62C4A6C1-A0E9-DB17-C14A-D536758845E0}"/>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87AC7FFF-3888-4E43-A85F-083ABDF9970B}" type="slidenum">
              <a:rPr lang="en-US" altLang="en-US" sz="1000" smtClean="0">
                <a:solidFill>
                  <a:srgbClr val="95B3D7"/>
                </a:solidFill>
              </a:rPr>
              <a:pPr>
                <a:spcBef>
                  <a:spcPct val="0"/>
                </a:spcBef>
                <a:buFontTx/>
                <a:buNone/>
              </a:pPr>
              <a:t>6</a:t>
            </a:fld>
            <a:endParaRPr lang="en-US" altLang="en-US" sz="1000">
              <a:solidFill>
                <a:srgbClr val="95B3D7"/>
              </a:solidFill>
            </a:endParaRPr>
          </a:p>
        </p:txBody>
      </p:sp>
      <p:sp>
        <p:nvSpPr>
          <p:cNvPr id="3" name="Content Placeholder 2">
            <a:extLst>
              <a:ext uri="{FF2B5EF4-FFF2-40B4-BE49-F238E27FC236}">
                <a16:creationId xmlns:a16="http://schemas.microsoft.com/office/drawing/2014/main" id="{1BF4D3BD-9739-BD2A-9AD8-614DB90DC54B}"/>
              </a:ext>
            </a:extLst>
          </p:cNvPr>
          <p:cNvSpPr>
            <a:spLocks noGrp="1"/>
          </p:cNvSpPr>
          <p:nvPr>
            <p:ph idx="1"/>
          </p:nvPr>
        </p:nvSpPr>
        <p:spPr>
          <a:xfrm>
            <a:off x="2408238" y="1412373"/>
            <a:ext cx="6278562" cy="962025"/>
          </a:xfrm>
        </p:spPr>
        <p:txBody>
          <a:bodyPr/>
          <a:lstStyle/>
          <a:p>
            <a:pPr marL="0" indent="0" algn="just">
              <a:lnSpc>
                <a:spcPct val="107000"/>
              </a:lnSpc>
              <a:spcBef>
                <a:spcPct val="0"/>
              </a:spcBef>
              <a:buFont typeface="Arial" panose="020B0604020202020204" pitchFamily="34" charset="0"/>
              <a:buNone/>
            </a:pPr>
            <a:r>
              <a:rPr lang="en-US" altLang="en-US" sz="18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Across all ranks, the required adventures are focused on character and leadership. The Outdoors, Personal Fitness, Citizenship, Personal Safety and Family/Reverence. </a:t>
            </a:r>
            <a:endParaRPr lang="en-US" altLang="en-US" sz="17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595501AA-F53A-D7EF-3254-4D8F36931DC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638300" y="2587123"/>
            <a:ext cx="7254875" cy="3344043"/>
          </a:xfrm>
          <a:prstGeom prst="rect">
            <a:avLst/>
          </a:prstGeom>
        </p:spPr>
      </p:pic>
      <p:pic>
        <p:nvPicPr>
          <p:cNvPr id="10" name="Picture 9">
            <a:extLst>
              <a:ext uri="{FF2B5EF4-FFF2-40B4-BE49-F238E27FC236}">
                <a16:creationId xmlns:a16="http://schemas.microsoft.com/office/drawing/2014/main" id="{B12651C9-398E-9DA0-D048-1B64F6CFB133}"/>
              </a:ext>
            </a:extLst>
          </p:cNvPr>
          <p:cNvPicPr>
            <a:picLocks noChangeAspect="1"/>
          </p:cNvPicPr>
          <p:nvPr/>
        </p:nvPicPr>
        <p:blipFill>
          <a:blip r:embed="rId4"/>
          <a:stretch>
            <a:fillRect/>
          </a:stretch>
        </p:blipFill>
        <p:spPr>
          <a:xfrm>
            <a:off x="1638300" y="3610402"/>
            <a:ext cx="7254875" cy="1648835"/>
          </a:xfrm>
          <a:prstGeom prst="rect">
            <a:avLst/>
          </a:prstGeom>
        </p:spPr>
      </p:pic>
      <p:sp>
        <p:nvSpPr>
          <p:cNvPr id="2" name="Rectangle: Rounded Corners 1">
            <a:extLst>
              <a:ext uri="{FF2B5EF4-FFF2-40B4-BE49-F238E27FC236}">
                <a16:creationId xmlns:a16="http://schemas.microsoft.com/office/drawing/2014/main" id="{81BC8BFF-F84D-7B9A-9CB7-4391190BB613}"/>
              </a:ext>
            </a:extLst>
          </p:cNvPr>
          <p:cNvSpPr/>
          <p:nvPr/>
        </p:nvSpPr>
        <p:spPr>
          <a:xfrm>
            <a:off x="1556942" y="3581406"/>
            <a:ext cx="7411143" cy="1752594"/>
          </a:xfrm>
          <a:prstGeom prst="roundRect">
            <a:avLst/>
          </a:prstGeom>
          <a:noFill/>
          <a:ln w="60325">
            <a:solidFill>
              <a:srgbClr val="FF0000"/>
            </a:solidFill>
          </a:ln>
          <a:effectLst>
            <a:glow rad="139700">
              <a:schemeClr val="bg1"/>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7677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167587-E248-59BB-7CC1-31064F757DB5}"/>
              </a:ext>
            </a:extLst>
          </p:cNvPr>
          <p:cNvPicPr>
            <a:picLocks noChangeAspect="1"/>
          </p:cNvPicPr>
          <p:nvPr/>
        </p:nvPicPr>
        <p:blipFill>
          <a:blip r:embed="rId2"/>
          <a:stretch>
            <a:fillRect/>
          </a:stretch>
        </p:blipFill>
        <p:spPr>
          <a:xfrm>
            <a:off x="1585" y="0"/>
            <a:ext cx="9140829" cy="6858000"/>
          </a:xfrm>
          <a:prstGeom prst="rect">
            <a:avLst/>
          </a:prstGeom>
        </p:spPr>
      </p:pic>
      <p:sp>
        <p:nvSpPr>
          <p:cNvPr id="30724" name="Slide Number Placeholder 5">
            <a:extLst>
              <a:ext uri="{FF2B5EF4-FFF2-40B4-BE49-F238E27FC236}">
                <a16:creationId xmlns:a16="http://schemas.microsoft.com/office/drawing/2014/main" id="{DACA9311-527C-E4B9-6BC1-1BDB013863D9}"/>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E28DEB8A-BB9F-411A-B972-E828BC2B13D7}" type="slidenum">
              <a:rPr lang="en-US" altLang="en-US" sz="1000" smtClean="0">
                <a:solidFill>
                  <a:srgbClr val="95B3D7"/>
                </a:solidFill>
              </a:rPr>
              <a:pPr>
                <a:spcBef>
                  <a:spcPct val="0"/>
                </a:spcBef>
                <a:buFontTx/>
                <a:buNone/>
              </a:pPr>
              <a:t>7</a:t>
            </a:fld>
            <a:endParaRPr lang="en-US" altLang="en-US" sz="1000">
              <a:solidFill>
                <a:srgbClr val="95B3D7"/>
              </a:solidFill>
            </a:endParaRPr>
          </a:p>
        </p:txBody>
      </p:sp>
      <p:sp>
        <p:nvSpPr>
          <p:cNvPr id="9" name="Content Placeholder 2">
            <a:extLst>
              <a:ext uri="{FF2B5EF4-FFF2-40B4-BE49-F238E27FC236}">
                <a16:creationId xmlns:a16="http://schemas.microsoft.com/office/drawing/2014/main" id="{C5956F68-9597-0307-F92E-C01D33999921}"/>
              </a:ext>
            </a:extLst>
          </p:cNvPr>
          <p:cNvSpPr txBox="1">
            <a:spLocks/>
          </p:cNvSpPr>
          <p:nvPr/>
        </p:nvSpPr>
        <p:spPr bwMode="auto">
          <a:xfrm>
            <a:off x="1985009" y="2033587"/>
            <a:ext cx="1609877" cy="2671763"/>
          </a:xfrm>
          <a:prstGeom prst="rect">
            <a:avLst/>
          </a:prstGeom>
          <a:gradFill>
            <a:gsLst>
              <a:gs pos="0">
                <a:srgbClr val="F8CBAD"/>
              </a:gs>
              <a:gs pos="100000">
                <a:schemeClr val="bg1"/>
              </a:gs>
            </a:gsLst>
            <a:lin ang="5400000" scaled="1"/>
          </a:gradFill>
          <a:ln w="25400">
            <a:solidFill>
              <a:schemeClr val="bg1"/>
            </a:solidFill>
          </a:ln>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MS PGothic" panose="020B0600070205080204"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MS PGothic"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MS PGothic"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07000"/>
              </a:lnSpc>
              <a:spcBef>
                <a:spcPct val="0"/>
              </a:spcBef>
              <a:buFont typeface="Arial" panose="020B0604020202020204" pitchFamily="34" charset="0"/>
              <a:buNone/>
              <a:defRPr/>
            </a:pPr>
            <a:r>
              <a:rPr lang="en-US" altLang="en-US" dirty="0">
                <a:solidFill>
                  <a:srgbClr val="333333"/>
                </a:solidFill>
                <a:latin typeface="Calibri" panose="020F0502020204030204" pitchFamily="34" charset="0"/>
                <a:ea typeface="Times New Roman" panose="02020603050405020304" pitchFamily="18" charset="0"/>
                <a:cs typeface="Calibri" panose="020F0502020204030204" pitchFamily="34" charset="0"/>
              </a:rPr>
              <a:t>Tiger</a:t>
            </a:r>
          </a:p>
          <a:p>
            <a:pPr marL="0" indent="0" algn="ctr">
              <a:lnSpc>
                <a:spcPct val="107000"/>
              </a:lnSpc>
              <a:spcBef>
                <a:spcPct val="0"/>
              </a:spcBef>
              <a:buFont typeface="Arial" panose="020B0604020202020204" pitchFamily="34" charset="0"/>
              <a:buNone/>
              <a:defRPr/>
            </a:pPr>
            <a:r>
              <a:rPr lang="en-US" altLang="en-US" sz="1600" dirty="0">
                <a:solidFill>
                  <a:srgbClr val="333333"/>
                </a:solidFill>
                <a:latin typeface="Calibri" panose="020F0502020204030204" pitchFamily="34" charset="0"/>
                <a:ea typeface="Times New Roman" panose="02020603050405020304" pitchFamily="18" charset="0"/>
                <a:cs typeface="Calibri" panose="020F0502020204030204" pitchFamily="34" charset="0"/>
              </a:rPr>
              <a:t>Tigers in the Wild</a:t>
            </a:r>
          </a:p>
          <a:p>
            <a:pPr marL="0" indent="0" algn="just">
              <a:lnSpc>
                <a:spcPct val="107000"/>
              </a:lnSpc>
              <a:spcBef>
                <a:spcPct val="0"/>
              </a:spcBef>
              <a:buFont typeface="Arial" panose="020B0604020202020204" pitchFamily="34" charset="0"/>
              <a:buNone/>
              <a:defRPr/>
            </a:pPr>
            <a:endPar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Bef>
                <a:spcPct val="0"/>
              </a:spcBef>
              <a:buNone/>
              <a:defRPr/>
            </a:pPr>
            <a:r>
              <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Requirement #3</a:t>
            </a:r>
          </a:p>
          <a:p>
            <a:pPr marL="0" indent="0">
              <a:lnSpc>
                <a:spcPct val="107000"/>
              </a:lnSpc>
              <a:spcBef>
                <a:spcPct val="0"/>
              </a:spcBef>
              <a:buNone/>
              <a:defRPr/>
            </a:pPr>
            <a:r>
              <a:rPr lang="en-US" altLang="en-US" sz="1200" u="sng" dirty="0">
                <a:solidFill>
                  <a:srgbClr val="333333"/>
                </a:solidFill>
                <a:latin typeface="Calibri" panose="020F0502020204030204" pitchFamily="34" charset="0"/>
                <a:ea typeface="Times New Roman" panose="02020603050405020304" pitchFamily="18" charset="0"/>
                <a:cs typeface="Calibri" panose="020F0502020204030204" pitchFamily="34" charset="0"/>
              </a:rPr>
              <a:t>Take a walk outside </a:t>
            </a:r>
            <a:r>
              <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spending at least 20 minutes exploring the outdoors with your Cub Scout Six Essentials</a:t>
            </a:r>
          </a:p>
          <a:p>
            <a:pPr marL="171450" indent="-171450">
              <a:lnSpc>
                <a:spcPct val="107000"/>
              </a:lnSpc>
              <a:spcBef>
                <a:spcPct val="0"/>
              </a:spcBef>
              <a:buFont typeface="+mj-lt"/>
              <a:buAutoNum type="arabicPeriod" startAt="2"/>
              <a:defRPr/>
            </a:pPr>
            <a:endPar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0" name="Content Placeholder 2">
            <a:extLst>
              <a:ext uri="{FF2B5EF4-FFF2-40B4-BE49-F238E27FC236}">
                <a16:creationId xmlns:a16="http://schemas.microsoft.com/office/drawing/2014/main" id="{5EB346C7-A189-5A41-1A1C-CC216C17CBB8}"/>
              </a:ext>
            </a:extLst>
          </p:cNvPr>
          <p:cNvSpPr txBox="1">
            <a:spLocks/>
          </p:cNvSpPr>
          <p:nvPr/>
        </p:nvSpPr>
        <p:spPr bwMode="auto">
          <a:xfrm>
            <a:off x="3728880" y="2224087"/>
            <a:ext cx="1609877" cy="2928938"/>
          </a:xfrm>
          <a:prstGeom prst="rect">
            <a:avLst/>
          </a:prstGeom>
          <a:gradFill>
            <a:gsLst>
              <a:gs pos="0">
                <a:srgbClr val="F9E6D4"/>
              </a:gs>
              <a:gs pos="100000">
                <a:schemeClr val="bg1"/>
              </a:gs>
            </a:gsLst>
            <a:lin ang="5400000" scaled="1"/>
          </a:gradFill>
          <a:ln w="25400">
            <a:solidFill>
              <a:schemeClr val="bg1"/>
            </a:solidFill>
          </a:ln>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MS PGothic" panose="020B0600070205080204"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MS PGothic"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MS PGothic"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07000"/>
              </a:lnSpc>
              <a:spcBef>
                <a:spcPct val="0"/>
              </a:spcBef>
              <a:buFont typeface="Arial" panose="020B0604020202020204" pitchFamily="34" charset="0"/>
              <a:buNone/>
              <a:defRPr/>
            </a:pPr>
            <a:r>
              <a:rPr lang="en-US" altLang="en-US" dirty="0">
                <a:solidFill>
                  <a:srgbClr val="333333"/>
                </a:solidFill>
                <a:latin typeface="Calibri" panose="020F0502020204030204" pitchFamily="34" charset="0"/>
                <a:ea typeface="Times New Roman" panose="02020603050405020304" pitchFamily="18" charset="0"/>
                <a:cs typeface="Calibri" panose="020F0502020204030204" pitchFamily="34" charset="0"/>
              </a:rPr>
              <a:t>Wolf</a:t>
            </a:r>
          </a:p>
          <a:p>
            <a:pPr marL="0" indent="0" algn="ctr">
              <a:lnSpc>
                <a:spcPct val="107000"/>
              </a:lnSpc>
              <a:spcBef>
                <a:spcPct val="0"/>
              </a:spcBef>
              <a:buFont typeface="Arial" panose="020B0604020202020204" pitchFamily="34" charset="0"/>
              <a:buNone/>
              <a:defRPr/>
            </a:pPr>
            <a:r>
              <a:rPr lang="en-US" altLang="en-US" sz="1600" dirty="0">
                <a:solidFill>
                  <a:srgbClr val="333333"/>
                </a:solidFill>
                <a:latin typeface="Calibri" panose="020F0502020204030204" pitchFamily="34" charset="0"/>
                <a:ea typeface="Times New Roman" panose="02020603050405020304" pitchFamily="18" charset="0"/>
                <a:cs typeface="Calibri" panose="020F0502020204030204" pitchFamily="34" charset="0"/>
              </a:rPr>
              <a:t>Paws on the Path</a:t>
            </a:r>
          </a:p>
          <a:p>
            <a:pPr marL="0" indent="0" algn="just">
              <a:lnSpc>
                <a:spcPct val="107000"/>
              </a:lnSpc>
              <a:spcBef>
                <a:spcPct val="0"/>
              </a:spcBef>
              <a:buFont typeface="Arial" panose="020B0604020202020204" pitchFamily="34" charset="0"/>
              <a:buNone/>
              <a:defRPr/>
            </a:pPr>
            <a:endPar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Bef>
                <a:spcPct val="0"/>
              </a:spcBef>
              <a:buNone/>
              <a:defRPr/>
            </a:pPr>
            <a:r>
              <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Requirement #5</a:t>
            </a:r>
          </a:p>
          <a:p>
            <a:pPr marL="0" indent="0">
              <a:lnSpc>
                <a:spcPct val="107000"/>
              </a:lnSpc>
              <a:spcBef>
                <a:spcPct val="0"/>
              </a:spcBef>
              <a:buNone/>
              <a:defRPr/>
            </a:pPr>
            <a:r>
              <a:rPr lang="en-US" altLang="en-US" sz="1200" u="sng" dirty="0">
                <a:solidFill>
                  <a:srgbClr val="333333"/>
                </a:solidFill>
                <a:latin typeface="Calibri" panose="020F0502020204030204" pitchFamily="34" charset="0"/>
                <a:ea typeface="Times New Roman" panose="02020603050405020304" pitchFamily="18" charset="0"/>
                <a:cs typeface="Calibri" panose="020F0502020204030204" pitchFamily="34" charset="0"/>
              </a:rPr>
              <a:t>Take a walk outside </a:t>
            </a:r>
            <a:r>
              <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for at least 30 minutes to explore nature in your surroundings. Describe four different animals that you could see on your walk. </a:t>
            </a:r>
            <a:endParaRPr lang="en-US" altLang="en-US" sz="10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1" name="Content Placeholder 2">
            <a:extLst>
              <a:ext uri="{FF2B5EF4-FFF2-40B4-BE49-F238E27FC236}">
                <a16:creationId xmlns:a16="http://schemas.microsoft.com/office/drawing/2014/main" id="{B20CE0A2-02F2-F335-051F-8DD5FE001677}"/>
              </a:ext>
            </a:extLst>
          </p:cNvPr>
          <p:cNvSpPr txBox="1">
            <a:spLocks/>
          </p:cNvSpPr>
          <p:nvPr/>
        </p:nvSpPr>
        <p:spPr bwMode="auto">
          <a:xfrm>
            <a:off x="247649" y="1862136"/>
            <a:ext cx="1609877" cy="2405063"/>
          </a:xfrm>
          <a:prstGeom prst="rect">
            <a:avLst/>
          </a:prstGeom>
          <a:gradFill>
            <a:gsLst>
              <a:gs pos="0">
                <a:srgbClr val="FFF2CE"/>
              </a:gs>
              <a:gs pos="100000">
                <a:schemeClr val="bg1"/>
              </a:gs>
            </a:gsLst>
            <a:lin ang="5400000" scaled="1"/>
          </a:gradFill>
          <a:ln w="25400">
            <a:solidFill>
              <a:schemeClr val="bg1"/>
            </a:solidFill>
          </a:ln>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MS PGothic" panose="020B0600070205080204"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MS PGothic"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MS PGothic"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07000"/>
              </a:lnSpc>
              <a:spcBef>
                <a:spcPct val="0"/>
              </a:spcBef>
              <a:buFont typeface="Arial" panose="020B0604020202020204" pitchFamily="34" charset="0"/>
              <a:buNone/>
              <a:defRPr/>
            </a:pPr>
            <a:r>
              <a:rPr lang="en-US" altLang="en-US" dirty="0">
                <a:solidFill>
                  <a:srgbClr val="333333"/>
                </a:solidFill>
                <a:latin typeface="Calibri" panose="020F0502020204030204" pitchFamily="34" charset="0"/>
                <a:ea typeface="Times New Roman" panose="02020603050405020304" pitchFamily="18" charset="0"/>
                <a:cs typeface="Calibri" panose="020F0502020204030204" pitchFamily="34" charset="0"/>
              </a:rPr>
              <a:t>Lion</a:t>
            </a:r>
          </a:p>
          <a:p>
            <a:pPr marL="0" indent="0" algn="ctr">
              <a:lnSpc>
                <a:spcPct val="107000"/>
              </a:lnSpc>
              <a:spcBef>
                <a:spcPct val="0"/>
              </a:spcBef>
              <a:buFont typeface="Arial" panose="020B0604020202020204" pitchFamily="34" charset="0"/>
              <a:buNone/>
              <a:defRPr/>
            </a:pPr>
            <a:r>
              <a:rPr lang="en-US" altLang="en-US" sz="1600" dirty="0">
                <a:solidFill>
                  <a:srgbClr val="333333"/>
                </a:solidFill>
                <a:latin typeface="Calibri" panose="020F0502020204030204" pitchFamily="34" charset="0"/>
                <a:ea typeface="Times New Roman" panose="02020603050405020304" pitchFamily="18" charset="0"/>
                <a:cs typeface="Calibri" panose="020F0502020204030204" pitchFamily="34" charset="0"/>
              </a:rPr>
              <a:t>Mountain Lion</a:t>
            </a:r>
          </a:p>
          <a:p>
            <a:pPr marL="228600" indent="-228600" algn="just">
              <a:lnSpc>
                <a:spcPct val="107000"/>
              </a:lnSpc>
              <a:spcBef>
                <a:spcPct val="0"/>
              </a:spcBef>
              <a:buFont typeface="+mj-lt"/>
              <a:buAutoNum type="arabicPeriod"/>
              <a:defRPr/>
            </a:pPr>
            <a:endPar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Bef>
                <a:spcPct val="0"/>
              </a:spcBef>
              <a:buNone/>
              <a:defRPr/>
            </a:pPr>
            <a:r>
              <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Requirement #2</a:t>
            </a:r>
          </a:p>
          <a:p>
            <a:pPr marL="0" indent="0">
              <a:lnSpc>
                <a:spcPct val="107000"/>
              </a:lnSpc>
              <a:spcBef>
                <a:spcPct val="0"/>
              </a:spcBef>
              <a:buNone/>
              <a:defRPr/>
            </a:pPr>
            <a:r>
              <a:rPr lang="en-US" altLang="en-US" sz="1200" u="sng" dirty="0">
                <a:solidFill>
                  <a:srgbClr val="333333"/>
                </a:solidFill>
                <a:latin typeface="Calibri" panose="020F0502020204030204" pitchFamily="34" charset="0"/>
                <a:ea typeface="Times New Roman" panose="02020603050405020304" pitchFamily="18" charset="0"/>
                <a:cs typeface="Calibri" panose="020F0502020204030204" pitchFamily="34" charset="0"/>
              </a:rPr>
              <a:t>Take a walk outside </a:t>
            </a:r>
            <a:r>
              <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spending at least 20 minutes exploring the outdoors with your Cub Scout Six Essentials</a:t>
            </a:r>
          </a:p>
          <a:p>
            <a:pPr marL="0" indent="0" algn="just">
              <a:lnSpc>
                <a:spcPct val="107000"/>
              </a:lnSpc>
              <a:spcBef>
                <a:spcPct val="0"/>
              </a:spcBef>
              <a:buFont typeface="Arial" panose="020B0604020202020204" pitchFamily="34" charset="0"/>
              <a:buNone/>
              <a:defRPr/>
            </a:pPr>
            <a:endPar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171450" indent="-171450">
              <a:lnSpc>
                <a:spcPct val="107000"/>
              </a:lnSpc>
              <a:spcBef>
                <a:spcPct val="0"/>
              </a:spcBef>
              <a:buFont typeface="+mj-lt"/>
              <a:buAutoNum type="arabicPeriod" startAt="2"/>
              <a:defRPr/>
            </a:pPr>
            <a:endPar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2" name="Content Placeholder 2">
            <a:extLst>
              <a:ext uri="{FF2B5EF4-FFF2-40B4-BE49-F238E27FC236}">
                <a16:creationId xmlns:a16="http://schemas.microsoft.com/office/drawing/2014/main" id="{1B65FC02-7FB9-4C35-758E-C9246D835541}"/>
              </a:ext>
            </a:extLst>
          </p:cNvPr>
          <p:cNvSpPr txBox="1">
            <a:spLocks/>
          </p:cNvSpPr>
          <p:nvPr/>
        </p:nvSpPr>
        <p:spPr bwMode="auto">
          <a:xfrm>
            <a:off x="5472751" y="2414586"/>
            <a:ext cx="1609877" cy="2585244"/>
          </a:xfrm>
          <a:prstGeom prst="rect">
            <a:avLst/>
          </a:prstGeom>
          <a:gradFill>
            <a:gsLst>
              <a:gs pos="0">
                <a:srgbClr val="BDD6F0"/>
              </a:gs>
              <a:gs pos="100000">
                <a:schemeClr val="bg1"/>
              </a:gs>
            </a:gsLst>
            <a:lin ang="5400000" scaled="1"/>
          </a:gradFill>
          <a:ln w="25400">
            <a:solidFill>
              <a:schemeClr val="bg1"/>
            </a:solidFill>
          </a:ln>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MS PGothic" panose="020B0600070205080204"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MS PGothic"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MS PGothic"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07000"/>
              </a:lnSpc>
              <a:spcBef>
                <a:spcPct val="0"/>
              </a:spcBef>
              <a:buFont typeface="Arial" panose="020B0604020202020204" pitchFamily="34" charset="0"/>
              <a:buNone/>
              <a:defRPr/>
            </a:pPr>
            <a:r>
              <a:rPr lang="en-US" altLang="en-US" dirty="0">
                <a:solidFill>
                  <a:srgbClr val="333333"/>
                </a:solidFill>
                <a:latin typeface="Calibri" panose="020F0502020204030204" pitchFamily="34" charset="0"/>
                <a:ea typeface="Times New Roman" panose="02020603050405020304" pitchFamily="18" charset="0"/>
                <a:cs typeface="Calibri" panose="020F0502020204030204" pitchFamily="34" charset="0"/>
              </a:rPr>
              <a:t>Bear</a:t>
            </a:r>
          </a:p>
          <a:p>
            <a:pPr marL="0" indent="0" algn="ctr">
              <a:lnSpc>
                <a:spcPct val="107000"/>
              </a:lnSpc>
              <a:spcBef>
                <a:spcPct val="0"/>
              </a:spcBef>
              <a:buFont typeface="Arial" panose="020B0604020202020204" pitchFamily="34" charset="0"/>
              <a:buNone/>
              <a:defRPr/>
            </a:pPr>
            <a:r>
              <a:rPr lang="en-US" altLang="en-US" sz="1600" dirty="0">
                <a:solidFill>
                  <a:srgbClr val="333333"/>
                </a:solidFill>
                <a:latin typeface="Calibri" panose="020F0502020204030204" pitchFamily="34" charset="0"/>
                <a:ea typeface="Times New Roman" panose="02020603050405020304" pitchFamily="18" charset="0"/>
                <a:cs typeface="Calibri" panose="020F0502020204030204" pitchFamily="34" charset="0"/>
              </a:rPr>
              <a:t>Bear Habitat</a:t>
            </a:r>
          </a:p>
          <a:p>
            <a:pPr marL="0" indent="0" algn="just">
              <a:lnSpc>
                <a:spcPct val="107000"/>
              </a:lnSpc>
              <a:spcBef>
                <a:spcPct val="0"/>
              </a:spcBef>
              <a:buFont typeface="Arial" panose="020B0604020202020204" pitchFamily="34" charset="0"/>
              <a:buNone/>
              <a:defRPr/>
            </a:pPr>
            <a:endPar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Bef>
                <a:spcPct val="0"/>
              </a:spcBef>
              <a:buNone/>
              <a:defRPr/>
            </a:pPr>
            <a:r>
              <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Requirement #5</a:t>
            </a:r>
          </a:p>
          <a:p>
            <a:pPr marL="0" indent="0">
              <a:lnSpc>
                <a:spcPct val="107000"/>
              </a:lnSpc>
              <a:spcBef>
                <a:spcPct val="0"/>
              </a:spcBef>
              <a:buNone/>
              <a:defRPr/>
            </a:pPr>
            <a:r>
              <a:rPr lang="en-US" altLang="en-US" sz="1200" u="sng" dirty="0">
                <a:solidFill>
                  <a:srgbClr val="333333"/>
                </a:solidFill>
                <a:latin typeface="Calibri" panose="020F0502020204030204" pitchFamily="34" charset="0"/>
                <a:ea typeface="Times New Roman" panose="02020603050405020304" pitchFamily="18" charset="0"/>
                <a:cs typeface="Calibri" panose="020F0502020204030204" pitchFamily="34" charset="0"/>
              </a:rPr>
              <a:t>Go on a 1-mile walk. </a:t>
            </a:r>
            <a:r>
              <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Identify six signs of any mammals, birds, insects, reptiles, or plants. Discuss the Leave No Trace principles.</a:t>
            </a:r>
            <a:endParaRPr lang="en-US" altLang="en-US" sz="10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4" name="Content Placeholder 2">
            <a:extLst>
              <a:ext uri="{FF2B5EF4-FFF2-40B4-BE49-F238E27FC236}">
                <a16:creationId xmlns:a16="http://schemas.microsoft.com/office/drawing/2014/main" id="{B850D8E3-C552-59EB-BFD0-DDF97D3D6E5C}"/>
              </a:ext>
            </a:extLst>
          </p:cNvPr>
          <p:cNvSpPr txBox="1">
            <a:spLocks/>
          </p:cNvSpPr>
          <p:nvPr/>
        </p:nvSpPr>
        <p:spPr bwMode="auto">
          <a:xfrm>
            <a:off x="7229738" y="2609054"/>
            <a:ext cx="1775507" cy="2775743"/>
          </a:xfrm>
          <a:prstGeom prst="rect">
            <a:avLst/>
          </a:prstGeom>
          <a:gradFill>
            <a:gsLst>
              <a:gs pos="0">
                <a:srgbClr val="C9DFB6"/>
              </a:gs>
              <a:gs pos="100000">
                <a:schemeClr val="bg1"/>
              </a:gs>
            </a:gsLst>
            <a:lin ang="5400000" scaled="1"/>
          </a:gradFill>
          <a:ln w="25400">
            <a:solidFill>
              <a:schemeClr val="bg1"/>
            </a:solidFill>
          </a:ln>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MS PGothic" panose="020B0600070205080204"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MS PGothic"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MS PGothic"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07000"/>
              </a:lnSpc>
              <a:spcBef>
                <a:spcPct val="0"/>
              </a:spcBef>
              <a:buFont typeface="Arial" panose="020B0604020202020204" pitchFamily="34" charset="0"/>
              <a:buNone/>
              <a:defRPr/>
            </a:pPr>
            <a:r>
              <a:rPr lang="en-US" altLang="en-US" dirty="0">
                <a:solidFill>
                  <a:srgbClr val="333333"/>
                </a:solidFill>
                <a:latin typeface="Calibri" panose="020F0502020204030204" pitchFamily="34" charset="0"/>
                <a:ea typeface="Times New Roman" panose="02020603050405020304" pitchFamily="18" charset="0"/>
                <a:cs typeface="Calibri" panose="020F0502020204030204" pitchFamily="34" charset="0"/>
              </a:rPr>
              <a:t>Webelos</a:t>
            </a:r>
          </a:p>
          <a:p>
            <a:pPr marL="0" indent="0" algn="ctr">
              <a:lnSpc>
                <a:spcPct val="107000"/>
              </a:lnSpc>
              <a:spcBef>
                <a:spcPct val="0"/>
              </a:spcBef>
              <a:buFont typeface="Arial" panose="020B0604020202020204" pitchFamily="34" charset="0"/>
              <a:buNone/>
              <a:defRPr/>
            </a:pPr>
            <a:r>
              <a:rPr lang="en-US" altLang="en-US" sz="1500" dirty="0">
                <a:solidFill>
                  <a:srgbClr val="333333"/>
                </a:solidFill>
                <a:latin typeface="Calibri" panose="020F0502020204030204" pitchFamily="34" charset="0"/>
                <a:ea typeface="Times New Roman" panose="02020603050405020304" pitchFamily="18" charset="0"/>
                <a:cs typeface="Calibri" panose="020F0502020204030204" pitchFamily="34" charset="0"/>
              </a:rPr>
              <a:t>Webelos Walkabout</a:t>
            </a:r>
          </a:p>
          <a:p>
            <a:pPr marL="0" indent="0" algn="just">
              <a:lnSpc>
                <a:spcPct val="107000"/>
              </a:lnSpc>
              <a:spcBef>
                <a:spcPct val="0"/>
              </a:spcBef>
              <a:buFont typeface="Arial" panose="020B0604020202020204" pitchFamily="34" charset="0"/>
              <a:buNone/>
              <a:defRPr/>
            </a:pPr>
            <a:endPar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Bef>
                <a:spcPct val="0"/>
              </a:spcBef>
              <a:buNone/>
              <a:defRPr/>
            </a:pPr>
            <a:r>
              <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Requirement #5</a:t>
            </a:r>
          </a:p>
          <a:p>
            <a:pPr marL="0" indent="0">
              <a:lnSpc>
                <a:spcPct val="107000"/>
              </a:lnSpc>
              <a:spcBef>
                <a:spcPct val="0"/>
              </a:spcBef>
              <a:buNone/>
              <a:defRPr/>
            </a:pPr>
            <a:r>
              <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Using the buddy system, </a:t>
            </a:r>
            <a:r>
              <a:rPr lang="en-US" altLang="en-US" sz="1200" u="sng" dirty="0">
                <a:solidFill>
                  <a:srgbClr val="333333"/>
                </a:solidFill>
                <a:latin typeface="Calibri" panose="020F0502020204030204" pitchFamily="34" charset="0"/>
                <a:ea typeface="Times New Roman" panose="02020603050405020304" pitchFamily="18" charset="0"/>
                <a:cs typeface="Calibri" panose="020F0502020204030204" pitchFamily="34" charset="0"/>
              </a:rPr>
              <a:t>Walk your planned 2 miles.</a:t>
            </a:r>
            <a:r>
              <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rPr>
              <a:t> Discuss what a helpful buddy does in an outdoor environment and what to do if separated from the group. </a:t>
            </a:r>
          </a:p>
          <a:p>
            <a:pPr marL="228600" indent="-228600" algn="just">
              <a:lnSpc>
                <a:spcPct val="107000"/>
              </a:lnSpc>
              <a:spcBef>
                <a:spcPct val="0"/>
              </a:spcBef>
              <a:buFont typeface="+mj-lt"/>
              <a:buAutoNum type="arabicPeriod" startAt="4"/>
              <a:defRPr/>
            </a:pPr>
            <a:endParaRPr lang="en-US" altLang="en-US" sz="12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171450" indent="-171450" algn="just">
              <a:lnSpc>
                <a:spcPct val="107000"/>
              </a:lnSpc>
              <a:spcBef>
                <a:spcPct val="0"/>
              </a:spcBef>
              <a:buFont typeface="+mj-lt"/>
              <a:buAutoNum type="arabicPeriod" startAt="4"/>
              <a:defRPr/>
            </a:pPr>
            <a:endParaRPr lang="en-US" altLang="en-US" sz="10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171450" indent="-171450" algn="just">
              <a:lnSpc>
                <a:spcPct val="107000"/>
              </a:lnSpc>
              <a:spcBef>
                <a:spcPct val="0"/>
              </a:spcBef>
              <a:buFont typeface="+mj-lt"/>
              <a:buAutoNum type="arabicPeriod" startAt="4"/>
              <a:defRPr/>
            </a:pPr>
            <a:endParaRPr lang="en-US" altLang="en-US" sz="10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171450" indent="-171450" algn="just">
              <a:lnSpc>
                <a:spcPct val="107000"/>
              </a:lnSpc>
              <a:spcBef>
                <a:spcPct val="0"/>
              </a:spcBef>
              <a:buFont typeface="+mj-lt"/>
              <a:buAutoNum type="arabicPeriod" startAt="4"/>
              <a:defRPr/>
            </a:pPr>
            <a:endParaRPr lang="en-US" altLang="en-US" sz="1000" b="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07113871-C99F-C5D7-AC8B-4A09198F72E0}"/>
              </a:ext>
            </a:extLst>
          </p:cNvPr>
          <p:cNvPicPr>
            <a:picLocks noChangeAspect="1"/>
          </p:cNvPicPr>
          <p:nvPr/>
        </p:nvPicPr>
        <p:blipFill>
          <a:blip r:embed="rId3"/>
          <a:stretch>
            <a:fillRect/>
          </a:stretch>
        </p:blipFill>
        <p:spPr>
          <a:xfrm>
            <a:off x="1379939" y="1656556"/>
            <a:ext cx="415653" cy="465135"/>
          </a:xfrm>
          <a:prstGeom prst="rect">
            <a:avLst/>
          </a:prstGeom>
        </p:spPr>
      </p:pic>
      <p:sp>
        <p:nvSpPr>
          <p:cNvPr id="30722" name="Title 8">
            <a:extLst>
              <a:ext uri="{FF2B5EF4-FFF2-40B4-BE49-F238E27FC236}">
                <a16:creationId xmlns:a16="http://schemas.microsoft.com/office/drawing/2014/main" id="{E43FE8AB-604A-6E2D-65DE-BAFB872358D3}"/>
              </a:ext>
            </a:extLst>
          </p:cNvPr>
          <p:cNvSpPr>
            <a:spLocks noGrp="1"/>
          </p:cNvSpPr>
          <p:nvPr>
            <p:ph type="title"/>
          </p:nvPr>
        </p:nvSpPr>
        <p:spPr>
          <a:xfrm>
            <a:off x="152400" y="274638"/>
            <a:ext cx="8852845" cy="1143000"/>
          </a:xfrm>
        </p:spPr>
        <p:txBody>
          <a:bodyPr/>
          <a:lstStyle/>
          <a:p>
            <a:pPr algn="ctr" eaLnBrk="1" hangingPunct="1"/>
            <a:r>
              <a:rPr lang="en-US" altLang="en-US" dirty="0">
                <a:latin typeface="Helvetica" panose="020B0604020202020204" pitchFamily="34" charset="0"/>
              </a:rPr>
              <a:t>Common Activities for Required Adventures</a:t>
            </a:r>
          </a:p>
        </p:txBody>
      </p:sp>
      <p:pic>
        <p:nvPicPr>
          <p:cNvPr id="18" name="Picture 17">
            <a:extLst>
              <a:ext uri="{FF2B5EF4-FFF2-40B4-BE49-F238E27FC236}">
                <a16:creationId xmlns:a16="http://schemas.microsoft.com/office/drawing/2014/main" id="{24E0866D-46A3-57C3-A1CA-E973160FA0C4}"/>
              </a:ext>
            </a:extLst>
          </p:cNvPr>
          <p:cNvPicPr>
            <a:picLocks noChangeAspect="1"/>
          </p:cNvPicPr>
          <p:nvPr/>
        </p:nvPicPr>
        <p:blipFill>
          <a:blip r:embed="rId4"/>
          <a:stretch>
            <a:fillRect/>
          </a:stretch>
        </p:blipFill>
        <p:spPr>
          <a:xfrm>
            <a:off x="3129273" y="1757743"/>
            <a:ext cx="404165" cy="466344"/>
          </a:xfrm>
          <a:prstGeom prst="rect">
            <a:avLst/>
          </a:prstGeom>
        </p:spPr>
      </p:pic>
      <p:pic>
        <p:nvPicPr>
          <p:cNvPr id="20" name="Picture 19">
            <a:extLst>
              <a:ext uri="{FF2B5EF4-FFF2-40B4-BE49-F238E27FC236}">
                <a16:creationId xmlns:a16="http://schemas.microsoft.com/office/drawing/2014/main" id="{333DBA73-5892-F300-67BD-917E1BBE8EF9}"/>
              </a:ext>
            </a:extLst>
          </p:cNvPr>
          <p:cNvPicPr>
            <a:picLocks noChangeAspect="1"/>
          </p:cNvPicPr>
          <p:nvPr/>
        </p:nvPicPr>
        <p:blipFill>
          <a:blip r:embed="rId5"/>
          <a:stretch>
            <a:fillRect/>
          </a:stretch>
        </p:blipFill>
        <p:spPr>
          <a:xfrm>
            <a:off x="4886865" y="1967292"/>
            <a:ext cx="401156" cy="466344"/>
          </a:xfrm>
          <a:prstGeom prst="rect">
            <a:avLst/>
          </a:prstGeom>
        </p:spPr>
      </p:pic>
      <p:pic>
        <p:nvPicPr>
          <p:cNvPr id="22" name="Picture 21">
            <a:extLst>
              <a:ext uri="{FF2B5EF4-FFF2-40B4-BE49-F238E27FC236}">
                <a16:creationId xmlns:a16="http://schemas.microsoft.com/office/drawing/2014/main" id="{BD0344E8-316B-6418-047F-1D921A985D97}"/>
              </a:ext>
            </a:extLst>
          </p:cNvPr>
          <p:cNvPicPr>
            <a:picLocks noChangeAspect="1"/>
          </p:cNvPicPr>
          <p:nvPr/>
        </p:nvPicPr>
        <p:blipFill>
          <a:blip r:embed="rId6"/>
          <a:stretch>
            <a:fillRect/>
          </a:stretch>
        </p:blipFill>
        <p:spPr>
          <a:xfrm>
            <a:off x="6645508" y="2169316"/>
            <a:ext cx="379806" cy="466344"/>
          </a:xfrm>
          <a:prstGeom prst="rect">
            <a:avLst/>
          </a:prstGeom>
        </p:spPr>
      </p:pic>
      <p:pic>
        <p:nvPicPr>
          <p:cNvPr id="24" name="Picture 23">
            <a:extLst>
              <a:ext uri="{FF2B5EF4-FFF2-40B4-BE49-F238E27FC236}">
                <a16:creationId xmlns:a16="http://schemas.microsoft.com/office/drawing/2014/main" id="{83C6B517-4E18-F301-9E9D-224CB6D74EF0}"/>
              </a:ext>
            </a:extLst>
          </p:cNvPr>
          <p:cNvPicPr>
            <a:picLocks noChangeAspect="1"/>
          </p:cNvPicPr>
          <p:nvPr/>
        </p:nvPicPr>
        <p:blipFill>
          <a:blip r:embed="rId7"/>
          <a:stretch>
            <a:fillRect/>
          </a:stretch>
        </p:blipFill>
        <p:spPr>
          <a:xfrm>
            <a:off x="8613207" y="2293332"/>
            <a:ext cx="413351" cy="466344"/>
          </a:xfrm>
          <a:prstGeom prst="rect">
            <a:avLst/>
          </a:prstGeom>
        </p:spPr>
      </p:pic>
    </p:spTree>
    <p:extLst>
      <p:ext uri="{BB962C8B-B14F-4D97-AF65-F5344CB8AC3E}">
        <p14:creationId xmlns:p14="http://schemas.microsoft.com/office/powerpoint/2010/main" val="6111316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750"/>
                                        <p:tgtEl>
                                          <p:spTgt spid="16"/>
                                        </p:tgtEl>
                                      </p:cBhvr>
                                    </p:animEffect>
                                    <p:anim calcmode="lin" valueType="num">
                                      <p:cBhvr>
                                        <p:cTn id="11" dur="750" fill="hold"/>
                                        <p:tgtEl>
                                          <p:spTgt spid="16"/>
                                        </p:tgtEl>
                                        <p:attrNameLst>
                                          <p:attrName>ppt_x</p:attrName>
                                        </p:attrNameLst>
                                      </p:cBhvr>
                                      <p:tavLst>
                                        <p:tav tm="0">
                                          <p:val>
                                            <p:strVal val="#ppt_x"/>
                                          </p:val>
                                        </p:tav>
                                        <p:tav tm="100000">
                                          <p:val>
                                            <p:strVal val="#ppt_x"/>
                                          </p:val>
                                        </p:tav>
                                      </p:tavLst>
                                    </p:anim>
                                    <p:anim calcmode="lin" valueType="num">
                                      <p:cBhvr>
                                        <p:cTn id="12" dur="750" fill="hold"/>
                                        <p:tgtEl>
                                          <p:spTgt spid="16"/>
                                        </p:tgtEl>
                                        <p:attrNameLst>
                                          <p:attrName>ppt_y</p:attrName>
                                        </p:attrNameLst>
                                      </p:cBhvr>
                                      <p:tavLst>
                                        <p:tav tm="0">
                                          <p:val>
                                            <p:strVal val="#ppt_y+.1"/>
                                          </p:val>
                                        </p:tav>
                                        <p:tav tm="100000">
                                          <p:val>
                                            <p:strVal val="#ppt_y"/>
                                          </p:val>
                                        </p:tav>
                                      </p:tavLst>
                                    </p:anim>
                                  </p:childTnLst>
                                </p:cTn>
                              </p:par>
                            </p:childTnLst>
                          </p:cTn>
                        </p:par>
                        <p:par>
                          <p:cTn id="13" fill="hold">
                            <p:stCondLst>
                              <p:cond delay="750"/>
                            </p:stCondLst>
                            <p:childTnLst>
                              <p:par>
                                <p:cTn id="14" presetID="22" presetClass="entr" presetSubtype="1" fill="hold" grpId="1"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750"/>
                                        <p:tgtEl>
                                          <p:spTgt spid="18"/>
                                        </p:tgtEl>
                                      </p:cBhvr>
                                    </p:animEffect>
                                    <p:anim calcmode="lin" valueType="num">
                                      <p:cBhvr>
                                        <p:cTn id="20" dur="750" fill="hold"/>
                                        <p:tgtEl>
                                          <p:spTgt spid="18"/>
                                        </p:tgtEl>
                                        <p:attrNameLst>
                                          <p:attrName>ppt_x</p:attrName>
                                        </p:attrNameLst>
                                      </p:cBhvr>
                                      <p:tavLst>
                                        <p:tav tm="0">
                                          <p:val>
                                            <p:strVal val="#ppt_x"/>
                                          </p:val>
                                        </p:tav>
                                        <p:tav tm="100000">
                                          <p:val>
                                            <p:strVal val="#ppt_x"/>
                                          </p:val>
                                        </p:tav>
                                      </p:tavLst>
                                    </p:anim>
                                    <p:anim calcmode="lin" valueType="num">
                                      <p:cBhvr>
                                        <p:cTn id="21" dur="75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2" presetClass="entr" presetSubtype="1" fill="hold" grpId="1"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750"/>
                                        <p:tgtEl>
                                          <p:spTgt spid="20"/>
                                        </p:tgtEl>
                                      </p:cBhvr>
                                    </p:animEffect>
                                    <p:anim calcmode="lin" valueType="num">
                                      <p:cBhvr>
                                        <p:cTn id="29" dur="750" fill="hold"/>
                                        <p:tgtEl>
                                          <p:spTgt spid="20"/>
                                        </p:tgtEl>
                                        <p:attrNameLst>
                                          <p:attrName>ppt_x</p:attrName>
                                        </p:attrNameLst>
                                      </p:cBhvr>
                                      <p:tavLst>
                                        <p:tav tm="0">
                                          <p:val>
                                            <p:strVal val="#ppt_x"/>
                                          </p:val>
                                        </p:tav>
                                        <p:tav tm="100000">
                                          <p:val>
                                            <p:strVal val="#ppt_x"/>
                                          </p:val>
                                        </p:tav>
                                      </p:tavLst>
                                    </p:anim>
                                    <p:anim calcmode="lin" valueType="num">
                                      <p:cBhvr>
                                        <p:cTn id="30" dur="75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2250"/>
                            </p:stCondLst>
                            <p:childTnLst>
                              <p:par>
                                <p:cTn id="32" presetID="22" presetClass="entr" presetSubtype="1" fill="hold" grpId="1"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750"/>
                                        <p:tgtEl>
                                          <p:spTgt spid="22"/>
                                        </p:tgtEl>
                                      </p:cBhvr>
                                    </p:animEffect>
                                    <p:anim calcmode="lin" valueType="num">
                                      <p:cBhvr>
                                        <p:cTn id="38" dur="750" fill="hold"/>
                                        <p:tgtEl>
                                          <p:spTgt spid="22"/>
                                        </p:tgtEl>
                                        <p:attrNameLst>
                                          <p:attrName>ppt_x</p:attrName>
                                        </p:attrNameLst>
                                      </p:cBhvr>
                                      <p:tavLst>
                                        <p:tav tm="0">
                                          <p:val>
                                            <p:strVal val="#ppt_x"/>
                                          </p:val>
                                        </p:tav>
                                        <p:tav tm="100000">
                                          <p:val>
                                            <p:strVal val="#ppt_x"/>
                                          </p:val>
                                        </p:tav>
                                      </p:tavLst>
                                    </p:anim>
                                    <p:anim calcmode="lin" valueType="num">
                                      <p:cBhvr>
                                        <p:cTn id="39" dur="750" fill="hold"/>
                                        <p:tgtEl>
                                          <p:spTgt spid="22"/>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22" presetClass="entr" presetSubtype="1" fill="hold" grpId="1"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up)">
                                      <p:cBhvr>
                                        <p:cTn id="43" dur="500"/>
                                        <p:tgtEl>
                                          <p:spTgt spid="14"/>
                                        </p:tgtEl>
                                      </p:cBhvr>
                                    </p:animEffect>
                                  </p:childTnLst>
                                </p:cTn>
                              </p:par>
                              <p:par>
                                <p:cTn id="44" presetID="42"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750"/>
                                        <p:tgtEl>
                                          <p:spTgt spid="24"/>
                                        </p:tgtEl>
                                      </p:cBhvr>
                                    </p:animEffect>
                                    <p:anim calcmode="lin" valueType="num">
                                      <p:cBhvr>
                                        <p:cTn id="47" dur="750" fill="hold"/>
                                        <p:tgtEl>
                                          <p:spTgt spid="24"/>
                                        </p:tgtEl>
                                        <p:attrNameLst>
                                          <p:attrName>ppt_x</p:attrName>
                                        </p:attrNameLst>
                                      </p:cBhvr>
                                      <p:tavLst>
                                        <p:tav tm="0">
                                          <p:val>
                                            <p:strVal val="#ppt_x"/>
                                          </p:val>
                                        </p:tav>
                                        <p:tav tm="100000">
                                          <p:val>
                                            <p:strVal val="#ppt_x"/>
                                          </p:val>
                                        </p:tav>
                                      </p:tavLst>
                                    </p:anim>
                                    <p:anim calcmode="lin" valueType="num">
                                      <p:cBhvr>
                                        <p:cTn id="48" dur="7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5B2EB02-5894-2091-2133-5A5647194822}"/>
              </a:ext>
            </a:extLst>
          </p:cNvPr>
          <p:cNvPicPr>
            <a:picLocks noChangeAspect="1"/>
          </p:cNvPicPr>
          <p:nvPr/>
        </p:nvPicPr>
        <p:blipFill>
          <a:blip r:embed="rId2"/>
          <a:stretch>
            <a:fillRect/>
          </a:stretch>
        </p:blipFill>
        <p:spPr>
          <a:xfrm>
            <a:off x="0" y="0"/>
            <a:ext cx="9144000" cy="6858000"/>
          </a:xfrm>
          <a:prstGeom prst="rect">
            <a:avLst/>
          </a:prstGeom>
        </p:spPr>
      </p:pic>
      <p:sp>
        <p:nvSpPr>
          <p:cNvPr id="30724" name="Slide Number Placeholder 5">
            <a:extLst>
              <a:ext uri="{FF2B5EF4-FFF2-40B4-BE49-F238E27FC236}">
                <a16:creationId xmlns:a16="http://schemas.microsoft.com/office/drawing/2014/main" id="{DACA9311-527C-E4B9-6BC1-1BDB013863D9}"/>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E28DEB8A-BB9F-411A-B972-E828BC2B13D7}" type="slidenum">
              <a:rPr lang="en-US" altLang="en-US" sz="1000" smtClean="0">
                <a:solidFill>
                  <a:srgbClr val="95B3D7"/>
                </a:solidFill>
              </a:rPr>
              <a:pPr>
                <a:spcBef>
                  <a:spcPct val="0"/>
                </a:spcBef>
                <a:buFontTx/>
                <a:buNone/>
              </a:pPr>
              <a:t>8</a:t>
            </a:fld>
            <a:endParaRPr lang="en-US" altLang="en-US" sz="1000">
              <a:solidFill>
                <a:srgbClr val="95B3D7"/>
              </a:solidFill>
            </a:endParaRPr>
          </a:p>
        </p:txBody>
      </p:sp>
      <p:sp>
        <p:nvSpPr>
          <p:cNvPr id="30722" name="Title 8">
            <a:extLst>
              <a:ext uri="{FF2B5EF4-FFF2-40B4-BE49-F238E27FC236}">
                <a16:creationId xmlns:a16="http://schemas.microsoft.com/office/drawing/2014/main" id="{E43FE8AB-604A-6E2D-65DE-BAFB872358D3}"/>
              </a:ext>
            </a:extLst>
          </p:cNvPr>
          <p:cNvSpPr>
            <a:spLocks noGrp="1"/>
          </p:cNvSpPr>
          <p:nvPr>
            <p:ph type="title"/>
          </p:nvPr>
        </p:nvSpPr>
        <p:spPr>
          <a:xfrm>
            <a:off x="152400" y="274638"/>
            <a:ext cx="8852845" cy="1143000"/>
          </a:xfrm>
        </p:spPr>
        <p:txBody>
          <a:bodyPr/>
          <a:lstStyle/>
          <a:p>
            <a:pPr algn="ctr" eaLnBrk="1" hangingPunct="1"/>
            <a:r>
              <a:rPr lang="en-US" altLang="en-US" dirty="0">
                <a:latin typeface="Helvetica" panose="020B0604020202020204" pitchFamily="34" charset="0"/>
              </a:rPr>
              <a:t>Cub Scout Elective Adventures</a:t>
            </a:r>
          </a:p>
        </p:txBody>
      </p:sp>
      <p:pic>
        <p:nvPicPr>
          <p:cNvPr id="12" name="Picture 11">
            <a:extLst>
              <a:ext uri="{FF2B5EF4-FFF2-40B4-BE49-F238E27FC236}">
                <a16:creationId xmlns:a16="http://schemas.microsoft.com/office/drawing/2014/main" id="{5122C884-692D-07DE-CAF3-89487B594E94}"/>
              </a:ext>
            </a:extLst>
          </p:cNvPr>
          <p:cNvPicPr>
            <a:picLocks noChangeAspect="1"/>
          </p:cNvPicPr>
          <p:nvPr/>
        </p:nvPicPr>
        <p:blipFill>
          <a:blip r:embed="rId3"/>
          <a:stretch>
            <a:fillRect/>
          </a:stretch>
        </p:blipFill>
        <p:spPr>
          <a:xfrm>
            <a:off x="581024" y="1188027"/>
            <a:ext cx="8001001" cy="4481945"/>
          </a:xfrm>
          <a:prstGeom prst="rect">
            <a:avLst/>
          </a:prstGeom>
        </p:spPr>
      </p:pic>
    </p:spTree>
    <p:extLst>
      <p:ext uri="{BB962C8B-B14F-4D97-AF65-F5344CB8AC3E}">
        <p14:creationId xmlns:p14="http://schemas.microsoft.com/office/powerpoint/2010/main" val="406233909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91967568-721B-5C7A-0303-79ECA48AE6DE}"/>
              </a:ext>
            </a:extLst>
          </p:cNvPr>
          <p:cNvPicPr>
            <a:picLocks noChangeAspect="1"/>
          </p:cNvPicPr>
          <p:nvPr/>
        </p:nvPicPr>
        <p:blipFill>
          <a:blip r:embed="rId2"/>
          <a:stretch>
            <a:fillRect/>
          </a:stretch>
        </p:blipFill>
        <p:spPr>
          <a:xfrm>
            <a:off x="0" y="0"/>
            <a:ext cx="9144000" cy="6858000"/>
          </a:xfrm>
          <a:prstGeom prst="rect">
            <a:avLst/>
          </a:prstGeom>
        </p:spPr>
      </p:pic>
      <p:sp>
        <p:nvSpPr>
          <p:cNvPr id="30724" name="Slide Number Placeholder 5">
            <a:extLst>
              <a:ext uri="{FF2B5EF4-FFF2-40B4-BE49-F238E27FC236}">
                <a16:creationId xmlns:a16="http://schemas.microsoft.com/office/drawing/2014/main" id="{DACA9311-527C-E4B9-6BC1-1BDB013863D9}"/>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MS PGothic" panose="020B0600070205080204" pitchFamily="34" charset="-128"/>
              </a:defRPr>
            </a:lvl9pPr>
          </a:lstStyle>
          <a:p>
            <a:pPr>
              <a:spcBef>
                <a:spcPct val="0"/>
              </a:spcBef>
              <a:buFontTx/>
              <a:buNone/>
            </a:pPr>
            <a:fld id="{E28DEB8A-BB9F-411A-B972-E828BC2B13D7}" type="slidenum">
              <a:rPr lang="en-US" altLang="en-US" sz="1000" smtClean="0">
                <a:solidFill>
                  <a:srgbClr val="95B3D7"/>
                </a:solidFill>
              </a:rPr>
              <a:pPr>
                <a:spcBef>
                  <a:spcPct val="0"/>
                </a:spcBef>
                <a:buFontTx/>
                <a:buNone/>
              </a:pPr>
              <a:t>9</a:t>
            </a:fld>
            <a:endParaRPr lang="en-US" altLang="en-US" sz="1000">
              <a:solidFill>
                <a:srgbClr val="95B3D7"/>
              </a:solidFill>
            </a:endParaRPr>
          </a:p>
        </p:txBody>
      </p:sp>
      <p:sp>
        <p:nvSpPr>
          <p:cNvPr id="30722" name="Title 8">
            <a:extLst>
              <a:ext uri="{FF2B5EF4-FFF2-40B4-BE49-F238E27FC236}">
                <a16:creationId xmlns:a16="http://schemas.microsoft.com/office/drawing/2014/main" id="{E43FE8AB-604A-6E2D-65DE-BAFB872358D3}"/>
              </a:ext>
            </a:extLst>
          </p:cNvPr>
          <p:cNvSpPr>
            <a:spLocks noGrp="1"/>
          </p:cNvSpPr>
          <p:nvPr>
            <p:ph type="title"/>
          </p:nvPr>
        </p:nvSpPr>
        <p:spPr>
          <a:xfrm>
            <a:off x="152400" y="274638"/>
            <a:ext cx="8852845" cy="1143000"/>
          </a:xfrm>
        </p:spPr>
        <p:txBody>
          <a:bodyPr/>
          <a:lstStyle/>
          <a:p>
            <a:pPr algn="ctr" eaLnBrk="1" hangingPunct="1"/>
            <a:r>
              <a:rPr lang="en-US" altLang="en-US" dirty="0">
                <a:latin typeface="Helvetica" panose="020B0604020202020204" pitchFamily="34" charset="0"/>
              </a:rPr>
              <a:t>Adventures Available for All Ranks</a:t>
            </a:r>
          </a:p>
        </p:txBody>
      </p:sp>
      <p:pic>
        <p:nvPicPr>
          <p:cNvPr id="26" name="Picture 25">
            <a:extLst>
              <a:ext uri="{FF2B5EF4-FFF2-40B4-BE49-F238E27FC236}">
                <a16:creationId xmlns:a16="http://schemas.microsoft.com/office/drawing/2014/main" id="{60D8DF2D-0FBC-1E4D-3091-AB8317890E25}"/>
              </a:ext>
            </a:extLst>
          </p:cNvPr>
          <p:cNvPicPr>
            <a:picLocks noChangeAspect="1"/>
          </p:cNvPicPr>
          <p:nvPr/>
        </p:nvPicPr>
        <p:blipFill>
          <a:blip r:embed="rId3"/>
          <a:stretch>
            <a:fillRect/>
          </a:stretch>
        </p:blipFill>
        <p:spPr>
          <a:xfrm>
            <a:off x="485774" y="1661487"/>
            <a:ext cx="8305801" cy="3592707"/>
          </a:xfrm>
          <a:prstGeom prst="rect">
            <a:avLst/>
          </a:prstGeom>
        </p:spPr>
      </p:pic>
    </p:spTree>
    <p:extLst>
      <p:ext uri="{BB962C8B-B14F-4D97-AF65-F5344CB8AC3E}">
        <p14:creationId xmlns:p14="http://schemas.microsoft.com/office/powerpoint/2010/main" val="1764420683"/>
      </p:ext>
    </p:extLst>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11117</TotalTime>
  <Words>1480</Words>
  <Application>Microsoft Office PowerPoint</Application>
  <PresentationFormat>On-screen Show (4:3)</PresentationFormat>
  <Paragraphs>253</Paragraphs>
  <Slides>43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Helvetica</vt:lpstr>
      <vt:lpstr>Roboto</vt:lpstr>
      <vt:lpstr>Office Theme</vt:lpstr>
      <vt:lpstr>Cub Scout  Program Changes 2024</vt:lpstr>
      <vt:lpstr>Agenda</vt:lpstr>
      <vt:lpstr>Bobcat Adventures</vt:lpstr>
      <vt:lpstr>Bobcat Adventures Requirements Examples</vt:lpstr>
      <vt:lpstr>Cub Scout Advancement Trail</vt:lpstr>
      <vt:lpstr>Cub Scout Advancement Trail</vt:lpstr>
      <vt:lpstr>Common Activities for Required Adventures</vt:lpstr>
      <vt:lpstr>Cub Scout Elective Adventures</vt:lpstr>
      <vt:lpstr>Adventures Available for All Ranks</vt:lpstr>
      <vt:lpstr>Awards</vt:lpstr>
      <vt:lpstr>PLAN NOW for Summertime Fun</vt:lpstr>
      <vt:lpstr>Stem Adventures</vt:lpstr>
      <vt:lpstr>Knife Safety</vt:lpstr>
      <vt:lpstr>Uniforms</vt:lpstr>
      <vt:lpstr>Simply the Uniform</vt:lpstr>
      <vt:lpstr>Simply the Uniform</vt:lpstr>
      <vt:lpstr>Simply the Uniform</vt:lpstr>
      <vt:lpstr>Simply the Uniform (Lion Rank)</vt:lpstr>
      <vt:lpstr>Simply the Uniform (Badges of Rank)</vt:lpstr>
      <vt:lpstr>Simply the Handbooks</vt:lpstr>
      <vt:lpstr>Simply the Handbooks</vt:lpstr>
      <vt:lpstr>Simply the Handbooks (Lions)</vt:lpstr>
      <vt:lpstr>Simply the Handbooks (Lions)</vt:lpstr>
      <vt:lpstr>Simply the Handbooks (Tigers)</vt:lpstr>
      <vt:lpstr>Simply the Handbooks (Tigers)</vt:lpstr>
      <vt:lpstr>Simply the Handbooks (Wolf)</vt:lpstr>
      <vt:lpstr>Resources </vt:lpstr>
      <vt:lpstr>Activity Cards for Requirements</vt:lpstr>
      <vt:lpstr>Activity Cards for Requirements</vt:lpstr>
      <vt:lpstr>Webelos / Arrow of Light</vt:lpstr>
      <vt:lpstr>ATTENTION! Current 4th grade Webelos</vt:lpstr>
      <vt:lpstr>Simply the Uniform</vt:lpstr>
      <vt:lpstr>Simply the Uniform</vt:lpstr>
      <vt:lpstr>Simply the Uniform</vt:lpstr>
      <vt:lpstr>Cub Scout Advancement Trail</vt:lpstr>
      <vt:lpstr>Cub Scout Advancement Trail</vt:lpstr>
      <vt:lpstr>Current Webelos Electives Adventures</vt:lpstr>
      <vt:lpstr>Simply the Uniform</vt:lpstr>
      <vt:lpstr>Arrow of Light Required Adventures</vt:lpstr>
      <vt:lpstr>Arrow of Light Bobcat Requirement</vt:lpstr>
      <vt:lpstr>High Level overview of the changes</vt:lpstr>
      <vt:lpstr>Resources</vt:lpstr>
      <vt:lpstr>Who Has the First Question? </vt:lpstr>
    </vt:vector>
  </TitlesOfParts>
  <Company>Boy Scouts of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Morrow</dc:creator>
  <cp:lastModifiedBy>Alex Sobtzak</cp:lastModifiedBy>
  <cp:revision>102</cp:revision>
  <dcterms:created xsi:type="dcterms:W3CDTF">2011-01-20T15:39:06Z</dcterms:created>
  <dcterms:modified xsi:type="dcterms:W3CDTF">2024-06-06T20:11:59Z</dcterms:modified>
</cp:coreProperties>
</file>